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256" r:id="rId6"/>
    <p:sldId id="261" r:id="rId7"/>
    <p:sldId id="354" r:id="rId8"/>
    <p:sldId id="355" r:id="rId9"/>
    <p:sldId id="358" r:id="rId10"/>
    <p:sldId id="359" r:id="rId11"/>
    <p:sldId id="362" r:id="rId12"/>
    <p:sldId id="357" r:id="rId13"/>
    <p:sldId id="363" r:id="rId14"/>
    <p:sldId id="264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406C"/>
    <a:srgbClr val="8964A4"/>
    <a:srgbClr val="000000"/>
    <a:srgbClr val="447937"/>
    <a:srgbClr val="238D3C"/>
    <a:srgbClr val="BD6A37"/>
    <a:srgbClr val="A96E4A"/>
    <a:srgbClr val="CFAB25"/>
    <a:srgbClr val="67418C"/>
    <a:srgbClr val="837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95646"/>
  </p:normalViewPr>
  <p:slideViewPr>
    <p:cSldViewPr snapToGrid="0" snapToObjects="1" showGuides="1">
      <p:cViewPr varScale="1">
        <p:scale>
          <a:sx n="112" d="100"/>
          <a:sy n="112" d="100"/>
        </p:scale>
        <p:origin x="46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6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EC5A61-30A7-460E-9406-BB9BC625E659}" type="datetime1">
              <a:rPr lang="ru-RU" smtClean="0"/>
              <a:t>11.12.2022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E8585E-0174-4F4A-B6A7-0B4D19DDD09B}" type="datetime1">
              <a:rPr lang="ru-RU" noProof="0" smtClean="0"/>
              <a:t>11.12.2022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31505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958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448" name="Номер слайда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2E99FB6-CE1A-4EFF-9634-BD5B8DB14EA0}" type="slidenum">
              <a:rPr lang="ru-RU" sz="1200" b="0" strike="noStrike" spc="-1">
                <a:latin typeface="Times New Roman"/>
              </a:rPr>
              <a:t>11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61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74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23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85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53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68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14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1d0b60d83_0_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191d0b60d83_0_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191d0b60d83_0_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14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12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  <p:sldLayoutId id="2147483667" r:id="rId10"/>
    <p:sldLayoutId id="214748366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378C3A-CC0A-4116-8BCE-BCE36678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6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1655C33-4905-437A-9E00-F0D55A3D62C2}"/>
              </a:ext>
            </a:extLst>
          </p:cNvPr>
          <p:cNvSpPr/>
          <p:nvPr/>
        </p:nvSpPr>
        <p:spPr>
          <a:xfrm>
            <a:off x="-249053" y="2059806"/>
            <a:ext cx="12673281" cy="2743200"/>
          </a:xfrm>
          <a:prstGeom prst="round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6F7225-5B89-4EC7-8227-7F04FB816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63" y="6989841"/>
            <a:ext cx="12192002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C2857E-08B2-4F09-9CF7-8E0F2BC97A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2100787" y="7737042"/>
            <a:ext cx="4809709" cy="1883389"/>
          </a:xfrm>
          <a:custGeom>
            <a:avLst/>
            <a:gdLst>
              <a:gd name="connsiteX0" fmla="*/ 313904 w 4809709"/>
              <a:gd name="connsiteY0" fmla="*/ 0 h 1883389"/>
              <a:gd name="connsiteX1" fmla="*/ 4495805 w 4809709"/>
              <a:gd name="connsiteY1" fmla="*/ 0 h 1883389"/>
              <a:gd name="connsiteX2" fmla="*/ 4809709 w 4809709"/>
              <a:gd name="connsiteY2" fmla="*/ 313904 h 1883389"/>
              <a:gd name="connsiteX3" fmla="*/ 4809709 w 4809709"/>
              <a:gd name="connsiteY3" fmla="*/ 1569485 h 1883389"/>
              <a:gd name="connsiteX4" fmla="*/ 4495805 w 4809709"/>
              <a:gd name="connsiteY4" fmla="*/ 1883389 h 1883389"/>
              <a:gd name="connsiteX5" fmla="*/ 313904 w 4809709"/>
              <a:gd name="connsiteY5" fmla="*/ 1883389 h 1883389"/>
              <a:gd name="connsiteX6" fmla="*/ 0 w 4809709"/>
              <a:gd name="connsiteY6" fmla="*/ 1569485 h 1883389"/>
              <a:gd name="connsiteX7" fmla="*/ 0 w 4809709"/>
              <a:gd name="connsiteY7" fmla="*/ 313904 h 1883389"/>
              <a:gd name="connsiteX8" fmla="*/ 313904 w 4809709"/>
              <a:gd name="connsiteY8" fmla="*/ 0 h 188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9709" h="1883389">
                <a:moveTo>
                  <a:pt x="313904" y="0"/>
                </a:moveTo>
                <a:lnTo>
                  <a:pt x="4495805" y="0"/>
                </a:lnTo>
                <a:cubicBezTo>
                  <a:pt x="4669169" y="0"/>
                  <a:pt x="4809709" y="140540"/>
                  <a:pt x="4809709" y="313904"/>
                </a:cubicBezTo>
                <a:lnTo>
                  <a:pt x="4809709" y="1569485"/>
                </a:lnTo>
                <a:cubicBezTo>
                  <a:pt x="4809709" y="1742849"/>
                  <a:pt x="4669169" y="1883389"/>
                  <a:pt x="4495805" y="1883389"/>
                </a:cubicBezTo>
                <a:lnTo>
                  <a:pt x="313904" y="1883389"/>
                </a:lnTo>
                <a:cubicBezTo>
                  <a:pt x="140540" y="1883389"/>
                  <a:pt x="0" y="1742849"/>
                  <a:pt x="0" y="1569485"/>
                </a:cubicBezTo>
                <a:lnTo>
                  <a:pt x="0" y="313904"/>
                </a:lnTo>
                <a:cubicBezTo>
                  <a:pt x="0" y="140540"/>
                  <a:pt x="140540" y="0"/>
                  <a:pt x="313904" y="0"/>
                </a:cubicBez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>
                <a:solidFill>
                  <a:srgbClr val="8E74EC"/>
                </a:solidFill>
              </a:rPr>
              <a:t>Devrel</a:t>
            </a:r>
            <a:r>
              <a:rPr lang="en-US" dirty="0">
                <a:solidFill>
                  <a:srgbClr val="8E74EC"/>
                </a:solidFill>
              </a:rPr>
              <a:t> Hack</a:t>
            </a:r>
            <a:endParaRPr lang="ru-RU" dirty="0">
              <a:solidFill>
                <a:srgbClr val="8E74EC"/>
              </a:solidFill>
            </a:endParaRP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От </a:t>
            </a:r>
            <a:r>
              <a:rPr lang="en-US" dirty="0" err="1"/>
              <a:t>Codenrock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11A71F2-A240-43B8-BD26-53958AA2103B}"/>
              </a:ext>
            </a:extLst>
          </p:cNvPr>
          <p:cNvSpPr/>
          <p:nvPr/>
        </p:nvSpPr>
        <p:spPr>
          <a:xfrm>
            <a:off x="1845577" y="-761302"/>
            <a:ext cx="8380604" cy="8380604"/>
          </a:xfrm>
          <a:prstGeom prst="ellipse">
            <a:avLst/>
          </a:prstGeom>
          <a:noFill/>
          <a:ln>
            <a:solidFill>
              <a:srgbClr val="FF9933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1EA56AB-D981-4C13-94E0-F56FF2DE4C69}"/>
              </a:ext>
            </a:extLst>
          </p:cNvPr>
          <p:cNvSpPr/>
          <p:nvPr/>
        </p:nvSpPr>
        <p:spPr>
          <a:xfrm>
            <a:off x="917983" y="-1688896"/>
            <a:ext cx="10235792" cy="10235792"/>
          </a:xfrm>
          <a:prstGeom prst="ellipse">
            <a:avLst/>
          </a:prstGeom>
          <a:noFill/>
          <a:ln>
            <a:solidFill>
              <a:srgbClr val="FF993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9" name="Дуга 8">
            <a:extLst>
              <a:ext uri="{FF2B5EF4-FFF2-40B4-BE49-F238E27FC236}">
                <a16:creationId xmlns:a16="http://schemas.microsoft.com/office/drawing/2014/main" id="{AF330128-FA8A-4538-9308-19ECFA3044FA}"/>
              </a:ext>
            </a:extLst>
          </p:cNvPr>
          <p:cNvSpPr/>
          <p:nvPr/>
        </p:nvSpPr>
        <p:spPr>
          <a:xfrm rot="18119925">
            <a:off x="1201934" y="-1404948"/>
            <a:ext cx="9667892" cy="9667896"/>
          </a:xfrm>
          <a:prstGeom prst="arc">
            <a:avLst>
              <a:gd name="adj1" fmla="val 16200000"/>
              <a:gd name="adj2" fmla="val 16166315"/>
            </a:avLst>
          </a:prstGeom>
          <a:noFill/>
          <a:ln w="155575" cap="rnd">
            <a:gradFill>
              <a:gsLst>
                <a:gs pos="0">
                  <a:srgbClr val="DED4B8">
                    <a:alpha val="14000"/>
                  </a:srgbClr>
                </a:gs>
                <a:gs pos="100000">
                  <a:srgbClr val="7859E9"/>
                </a:gs>
              </a:gsLst>
              <a:lin ang="5400000" scaled="1"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8847CC-A777-4A2C-90CF-2B0293CEC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A3CB095-DCF6-4F6C-AA5C-629A4D84A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b="640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8144942 w 12192000"/>
              <a:gd name="connsiteY0" fmla="*/ 4877692 h 6858000"/>
              <a:gd name="connsiteX1" fmla="*/ 8144942 w 12192000"/>
              <a:gd name="connsiteY1" fmla="*/ 5859834 h 6858000"/>
              <a:gd name="connsiteX2" fmla="*/ 9127084 w 12192000"/>
              <a:gd name="connsiteY2" fmla="*/ 5859834 h 6858000"/>
              <a:gd name="connsiteX3" fmla="*/ 9127084 w 12192000"/>
              <a:gd name="connsiteY3" fmla="*/ 4877692 h 6858000"/>
              <a:gd name="connsiteX4" fmla="*/ 7128942 w 12192000"/>
              <a:gd name="connsiteY4" fmla="*/ 4877692 h 6858000"/>
              <a:gd name="connsiteX5" fmla="*/ 7128942 w 12192000"/>
              <a:gd name="connsiteY5" fmla="*/ 5859834 h 6858000"/>
              <a:gd name="connsiteX6" fmla="*/ 8111084 w 12192000"/>
              <a:gd name="connsiteY6" fmla="*/ 5859834 h 6858000"/>
              <a:gd name="connsiteX7" fmla="*/ 8111084 w 12192000"/>
              <a:gd name="connsiteY7" fmla="*/ 4877692 h 6858000"/>
              <a:gd name="connsiteX8" fmla="*/ 6112942 w 12192000"/>
              <a:gd name="connsiteY8" fmla="*/ 4877692 h 6858000"/>
              <a:gd name="connsiteX9" fmla="*/ 6112942 w 12192000"/>
              <a:gd name="connsiteY9" fmla="*/ 5859834 h 6858000"/>
              <a:gd name="connsiteX10" fmla="*/ 7095084 w 12192000"/>
              <a:gd name="connsiteY10" fmla="*/ 5859834 h 6858000"/>
              <a:gd name="connsiteX11" fmla="*/ 7095084 w 12192000"/>
              <a:gd name="connsiteY11" fmla="*/ 4877692 h 6858000"/>
              <a:gd name="connsiteX12" fmla="*/ 5096942 w 12192000"/>
              <a:gd name="connsiteY12" fmla="*/ 4877692 h 6858000"/>
              <a:gd name="connsiteX13" fmla="*/ 5096942 w 12192000"/>
              <a:gd name="connsiteY13" fmla="*/ 5859834 h 6858000"/>
              <a:gd name="connsiteX14" fmla="*/ 6079084 w 12192000"/>
              <a:gd name="connsiteY14" fmla="*/ 5859834 h 6858000"/>
              <a:gd name="connsiteX15" fmla="*/ 6079084 w 12192000"/>
              <a:gd name="connsiteY15" fmla="*/ 4877692 h 6858000"/>
              <a:gd name="connsiteX16" fmla="*/ 4080942 w 12192000"/>
              <a:gd name="connsiteY16" fmla="*/ 4877692 h 6858000"/>
              <a:gd name="connsiteX17" fmla="*/ 4080942 w 12192000"/>
              <a:gd name="connsiteY17" fmla="*/ 5859834 h 6858000"/>
              <a:gd name="connsiteX18" fmla="*/ 5063084 w 12192000"/>
              <a:gd name="connsiteY18" fmla="*/ 5859834 h 6858000"/>
              <a:gd name="connsiteX19" fmla="*/ 5063084 w 12192000"/>
              <a:gd name="connsiteY19" fmla="*/ 4877692 h 6858000"/>
              <a:gd name="connsiteX20" fmla="*/ 3064917 w 12192000"/>
              <a:gd name="connsiteY20" fmla="*/ 4877692 h 6858000"/>
              <a:gd name="connsiteX21" fmla="*/ 3064917 w 12192000"/>
              <a:gd name="connsiteY21" fmla="*/ 5859834 h 6858000"/>
              <a:gd name="connsiteX22" fmla="*/ 4047058 w 12192000"/>
              <a:gd name="connsiteY22" fmla="*/ 5859834 h 6858000"/>
              <a:gd name="connsiteX23" fmla="*/ 4047058 w 12192000"/>
              <a:gd name="connsiteY23" fmla="*/ 4877692 h 6858000"/>
              <a:gd name="connsiteX24" fmla="*/ 2048942 w 12192000"/>
              <a:gd name="connsiteY24" fmla="*/ 4877692 h 6858000"/>
              <a:gd name="connsiteX25" fmla="*/ 2048942 w 12192000"/>
              <a:gd name="connsiteY25" fmla="*/ 5859834 h 6858000"/>
              <a:gd name="connsiteX26" fmla="*/ 3031058 w 12192000"/>
              <a:gd name="connsiteY26" fmla="*/ 5859834 h 6858000"/>
              <a:gd name="connsiteX27" fmla="*/ 3031058 w 12192000"/>
              <a:gd name="connsiteY27" fmla="*/ 4877692 h 6858000"/>
              <a:gd name="connsiteX28" fmla="*/ 1032942 w 12192000"/>
              <a:gd name="connsiteY28" fmla="*/ 4877692 h 6858000"/>
              <a:gd name="connsiteX29" fmla="*/ 1032942 w 12192000"/>
              <a:gd name="connsiteY29" fmla="*/ 5859834 h 6858000"/>
              <a:gd name="connsiteX30" fmla="*/ 2015084 w 12192000"/>
              <a:gd name="connsiteY30" fmla="*/ 5859834 h 6858000"/>
              <a:gd name="connsiteX31" fmla="*/ 2015084 w 12192000"/>
              <a:gd name="connsiteY31" fmla="*/ 4877692 h 6858000"/>
              <a:gd name="connsiteX32" fmla="*/ 10176916 w 12192000"/>
              <a:gd name="connsiteY32" fmla="*/ 4877666 h 6858000"/>
              <a:gd name="connsiteX33" fmla="*/ 10176916 w 12192000"/>
              <a:gd name="connsiteY33" fmla="*/ 5859808 h 6858000"/>
              <a:gd name="connsiteX34" fmla="*/ 11159058 w 12192000"/>
              <a:gd name="connsiteY34" fmla="*/ 5859808 h 6858000"/>
              <a:gd name="connsiteX35" fmla="*/ 11159058 w 12192000"/>
              <a:gd name="connsiteY35" fmla="*/ 4877666 h 6858000"/>
              <a:gd name="connsiteX36" fmla="*/ 9160942 w 12192000"/>
              <a:gd name="connsiteY36" fmla="*/ 4877666 h 6858000"/>
              <a:gd name="connsiteX37" fmla="*/ 9160942 w 12192000"/>
              <a:gd name="connsiteY37" fmla="*/ 5859808 h 6858000"/>
              <a:gd name="connsiteX38" fmla="*/ 10143084 w 12192000"/>
              <a:gd name="connsiteY38" fmla="*/ 5859808 h 6858000"/>
              <a:gd name="connsiteX39" fmla="*/ 10143084 w 12192000"/>
              <a:gd name="connsiteY39" fmla="*/ 4877666 h 6858000"/>
              <a:gd name="connsiteX40" fmla="*/ 7128942 w 12192000"/>
              <a:gd name="connsiteY40" fmla="*/ 3861692 h 6858000"/>
              <a:gd name="connsiteX41" fmla="*/ 7128942 w 12192000"/>
              <a:gd name="connsiteY41" fmla="*/ 4843834 h 6858000"/>
              <a:gd name="connsiteX42" fmla="*/ 8111084 w 12192000"/>
              <a:gd name="connsiteY42" fmla="*/ 4843834 h 6858000"/>
              <a:gd name="connsiteX43" fmla="*/ 8111084 w 12192000"/>
              <a:gd name="connsiteY43" fmla="*/ 3861692 h 6858000"/>
              <a:gd name="connsiteX44" fmla="*/ 6112942 w 12192000"/>
              <a:gd name="connsiteY44" fmla="*/ 3861692 h 6858000"/>
              <a:gd name="connsiteX45" fmla="*/ 6112942 w 12192000"/>
              <a:gd name="connsiteY45" fmla="*/ 4843834 h 6858000"/>
              <a:gd name="connsiteX46" fmla="*/ 7095084 w 12192000"/>
              <a:gd name="connsiteY46" fmla="*/ 4843834 h 6858000"/>
              <a:gd name="connsiteX47" fmla="*/ 7095084 w 12192000"/>
              <a:gd name="connsiteY47" fmla="*/ 3861692 h 6858000"/>
              <a:gd name="connsiteX48" fmla="*/ 5096942 w 12192000"/>
              <a:gd name="connsiteY48" fmla="*/ 3861692 h 6858000"/>
              <a:gd name="connsiteX49" fmla="*/ 5096942 w 12192000"/>
              <a:gd name="connsiteY49" fmla="*/ 4843834 h 6858000"/>
              <a:gd name="connsiteX50" fmla="*/ 6079084 w 12192000"/>
              <a:gd name="connsiteY50" fmla="*/ 4843834 h 6858000"/>
              <a:gd name="connsiteX51" fmla="*/ 6079084 w 12192000"/>
              <a:gd name="connsiteY51" fmla="*/ 3861692 h 6858000"/>
              <a:gd name="connsiteX52" fmla="*/ 4080917 w 12192000"/>
              <a:gd name="connsiteY52" fmla="*/ 3861692 h 6858000"/>
              <a:gd name="connsiteX53" fmla="*/ 4080917 w 12192000"/>
              <a:gd name="connsiteY53" fmla="*/ 4843834 h 6858000"/>
              <a:gd name="connsiteX54" fmla="*/ 5063058 w 12192000"/>
              <a:gd name="connsiteY54" fmla="*/ 4843834 h 6858000"/>
              <a:gd name="connsiteX55" fmla="*/ 5063058 w 12192000"/>
              <a:gd name="connsiteY55" fmla="*/ 3861692 h 6858000"/>
              <a:gd name="connsiteX56" fmla="*/ 3064917 w 12192000"/>
              <a:gd name="connsiteY56" fmla="*/ 3861692 h 6858000"/>
              <a:gd name="connsiteX57" fmla="*/ 3064917 w 12192000"/>
              <a:gd name="connsiteY57" fmla="*/ 4843834 h 6858000"/>
              <a:gd name="connsiteX58" fmla="*/ 4047058 w 12192000"/>
              <a:gd name="connsiteY58" fmla="*/ 4843834 h 6858000"/>
              <a:gd name="connsiteX59" fmla="*/ 4047058 w 12192000"/>
              <a:gd name="connsiteY59" fmla="*/ 3861692 h 6858000"/>
              <a:gd name="connsiteX60" fmla="*/ 2048942 w 12192000"/>
              <a:gd name="connsiteY60" fmla="*/ 3861692 h 6858000"/>
              <a:gd name="connsiteX61" fmla="*/ 2048942 w 12192000"/>
              <a:gd name="connsiteY61" fmla="*/ 4843834 h 6858000"/>
              <a:gd name="connsiteX62" fmla="*/ 3031058 w 12192000"/>
              <a:gd name="connsiteY62" fmla="*/ 4843834 h 6858000"/>
              <a:gd name="connsiteX63" fmla="*/ 3031058 w 12192000"/>
              <a:gd name="connsiteY63" fmla="*/ 3861692 h 6858000"/>
              <a:gd name="connsiteX64" fmla="*/ 1032942 w 12192000"/>
              <a:gd name="connsiteY64" fmla="*/ 3861692 h 6858000"/>
              <a:gd name="connsiteX65" fmla="*/ 1032942 w 12192000"/>
              <a:gd name="connsiteY65" fmla="*/ 4843834 h 6858000"/>
              <a:gd name="connsiteX66" fmla="*/ 2015084 w 12192000"/>
              <a:gd name="connsiteY66" fmla="*/ 4843834 h 6858000"/>
              <a:gd name="connsiteX67" fmla="*/ 2015084 w 12192000"/>
              <a:gd name="connsiteY67" fmla="*/ 3861692 h 6858000"/>
              <a:gd name="connsiteX68" fmla="*/ 10176916 w 12192000"/>
              <a:gd name="connsiteY68" fmla="*/ 3861666 h 6858000"/>
              <a:gd name="connsiteX69" fmla="*/ 10176916 w 12192000"/>
              <a:gd name="connsiteY69" fmla="*/ 4843809 h 6858000"/>
              <a:gd name="connsiteX70" fmla="*/ 11159058 w 12192000"/>
              <a:gd name="connsiteY70" fmla="*/ 4843809 h 6858000"/>
              <a:gd name="connsiteX71" fmla="*/ 11159058 w 12192000"/>
              <a:gd name="connsiteY71" fmla="*/ 3861666 h 6858000"/>
              <a:gd name="connsiteX72" fmla="*/ 9160942 w 12192000"/>
              <a:gd name="connsiteY72" fmla="*/ 3861666 h 6858000"/>
              <a:gd name="connsiteX73" fmla="*/ 9160942 w 12192000"/>
              <a:gd name="connsiteY73" fmla="*/ 4843809 h 6858000"/>
              <a:gd name="connsiteX74" fmla="*/ 10143084 w 12192000"/>
              <a:gd name="connsiteY74" fmla="*/ 4843809 h 6858000"/>
              <a:gd name="connsiteX75" fmla="*/ 10143084 w 12192000"/>
              <a:gd name="connsiteY75" fmla="*/ 3861666 h 6858000"/>
              <a:gd name="connsiteX76" fmla="*/ 8144942 w 12192000"/>
              <a:gd name="connsiteY76" fmla="*/ 3861666 h 6858000"/>
              <a:gd name="connsiteX77" fmla="*/ 8144942 w 12192000"/>
              <a:gd name="connsiteY77" fmla="*/ 4843809 h 6858000"/>
              <a:gd name="connsiteX78" fmla="*/ 9127084 w 12192000"/>
              <a:gd name="connsiteY78" fmla="*/ 4843809 h 6858000"/>
              <a:gd name="connsiteX79" fmla="*/ 9127084 w 12192000"/>
              <a:gd name="connsiteY79" fmla="*/ 3861666 h 6858000"/>
              <a:gd name="connsiteX80" fmla="*/ 6112942 w 12192000"/>
              <a:gd name="connsiteY80" fmla="*/ 2845692 h 6858000"/>
              <a:gd name="connsiteX81" fmla="*/ 6112942 w 12192000"/>
              <a:gd name="connsiteY81" fmla="*/ 3827834 h 6858000"/>
              <a:gd name="connsiteX82" fmla="*/ 7095084 w 12192000"/>
              <a:gd name="connsiteY82" fmla="*/ 3827834 h 6858000"/>
              <a:gd name="connsiteX83" fmla="*/ 7095084 w 12192000"/>
              <a:gd name="connsiteY83" fmla="*/ 2845692 h 6858000"/>
              <a:gd name="connsiteX84" fmla="*/ 5096918 w 12192000"/>
              <a:gd name="connsiteY84" fmla="*/ 2845692 h 6858000"/>
              <a:gd name="connsiteX85" fmla="*/ 5096918 w 12192000"/>
              <a:gd name="connsiteY85" fmla="*/ 3827834 h 6858000"/>
              <a:gd name="connsiteX86" fmla="*/ 6079059 w 12192000"/>
              <a:gd name="connsiteY86" fmla="*/ 3827834 h 6858000"/>
              <a:gd name="connsiteX87" fmla="*/ 6079059 w 12192000"/>
              <a:gd name="connsiteY87" fmla="*/ 2845692 h 6858000"/>
              <a:gd name="connsiteX88" fmla="*/ 4080917 w 12192000"/>
              <a:gd name="connsiteY88" fmla="*/ 2845692 h 6858000"/>
              <a:gd name="connsiteX89" fmla="*/ 4080917 w 12192000"/>
              <a:gd name="connsiteY89" fmla="*/ 3827834 h 6858000"/>
              <a:gd name="connsiteX90" fmla="*/ 5063058 w 12192000"/>
              <a:gd name="connsiteY90" fmla="*/ 3827834 h 6858000"/>
              <a:gd name="connsiteX91" fmla="*/ 5063058 w 12192000"/>
              <a:gd name="connsiteY91" fmla="*/ 2845692 h 6858000"/>
              <a:gd name="connsiteX92" fmla="*/ 3064917 w 12192000"/>
              <a:gd name="connsiteY92" fmla="*/ 2845692 h 6858000"/>
              <a:gd name="connsiteX93" fmla="*/ 3064917 w 12192000"/>
              <a:gd name="connsiteY93" fmla="*/ 3827834 h 6858000"/>
              <a:gd name="connsiteX94" fmla="*/ 4047058 w 12192000"/>
              <a:gd name="connsiteY94" fmla="*/ 3827834 h 6858000"/>
              <a:gd name="connsiteX95" fmla="*/ 4047058 w 12192000"/>
              <a:gd name="connsiteY95" fmla="*/ 2845692 h 6858000"/>
              <a:gd name="connsiteX96" fmla="*/ 2048942 w 12192000"/>
              <a:gd name="connsiteY96" fmla="*/ 2845692 h 6858000"/>
              <a:gd name="connsiteX97" fmla="*/ 2048942 w 12192000"/>
              <a:gd name="connsiteY97" fmla="*/ 3827834 h 6858000"/>
              <a:gd name="connsiteX98" fmla="*/ 3031058 w 12192000"/>
              <a:gd name="connsiteY98" fmla="*/ 3827834 h 6858000"/>
              <a:gd name="connsiteX99" fmla="*/ 3031058 w 12192000"/>
              <a:gd name="connsiteY99" fmla="*/ 2845692 h 6858000"/>
              <a:gd name="connsiteX100" fmla="*/ 1032942 w 12192000"/>
              <a:gd name="connsiteY100" fmla="*/ 2845692 h 6858000"/>
              <a:gd name="connsiteX101" fmla="*/ 1032942 w 12192000"/>
              <a:gd name="connsiteY101" fmla="*/ 3827834 h 6858000"/>
              <a:gd name="connsiteX102" fmla="*/ 2015084 w 12192000"/>
              <a:gd name="connsiteY102" fmla="*/ 3827834 h 6858000"/>
              <a:gd name="connsiteX103" fmla="*/ 2015084 w 12192000"/>
              <a:gd name="connsiteY103" fmla="*/ 2845692 h 6858000"/>
              <a:gd name="connsiteX104" fmla="*/ 10176916 w 12192000"/>
              <a:gd name="connsiteY104" fmla="*/ 2845667 h 6858000"/>
              <a:gd name="connsiteX105" fmla="*/ 10176916 w 12192000"/>
              <a:gd name="connsiteY105" fmla="*/ 3827809 h 6858000"/>
              <a:gd name="connsiteX106" fmla="*/ 11159058 w 12192000"/>
              <a:gd name="connsiteY106" fmla="*/ 3827809 h 6858000"/>
              <a:gd name="connsiteX107" fmla="*/ 11159058 w 12192000"/>
              <a:gd name="connsiteY107" fmla="*/ 2845667 h 6858000"/>
              <a:gd name="connsiteX108" fmla="*/ 9160942 w 12192000"/>
              <a:gd name="connsiteY108" fmla="*/ 2845667 h 6858000"/>
              <a:gd name="connsiteX109" fmla="*/ 9160942 w 12192000"/>
              <a:gd name="connsiteY109" fmla="*/ 3827809 h 6858000"/>
              <a:gd name="connsiteX110" fmla="*/ 10143084 w 12192000"/>
              <a:gd name="connsiteY110" fmla="*/ 3827809 h 6858000"/>
              <a:gd name="connsiteX111" fmla="*/ 10143084 w 12192000"/>
              <a:gd name="connsiteY111" fmla="*/ 2845667 h 6858000"/>
              <a:gd name="connsiteX112" fmla="*/ 8144942 w 12192000"/>
              <a:gd name="connsiteY112" fmla="*/ 2845667 h 6858000"/>
              <a:gd name="connsiteX113" fmla="*/ 8144942 w 12192000"/>
              <a:gd name="connsiteY113" fmla="*/ 3827809 h 6858000"/>
              <a:gd name="connsiteX114" fmla="*/ 9127084 w 12192000"/>
              <a:gd name="connsiteY114" fmla="*/ 3827809 h 6858000"/>
              <a:gd name="connsiteX115" fmla="*/ 9127084 w 12192000"/>
              <a:gd name="connsiteY115" fmla="*/ 2845667 h 6858000"/>
              <a:gd name="connsiteX116" fmla="*/ 7128942 w 12192000"/>
              <a:gd name="connsiteY116" fmla="*/ 2845667 h 6858000"/>
              <a:gd name="connsiteX117" fmla="*/ 7128942 w 12192000"/>
              <a:gd name="connsiteY117" fmla="*/ 3827809 h 6858000"/>
              <a:gd name="connsiteX118" fmla="*/ 8111084 w 12192000"/>
              <a:gd name="connsiteY118" fmla="*/ 3827809 h 6858000"/>
              <a:gd name="connsiteX119" fmla="*/ 8111084 w 12192000"/>
              <a:gd name="connsiteY119" fmla="*/ 2845667 h 6858000"/>
              <a:gd name="connsiteX120" fmla="*/ 4080917 w 12192000"/>
              <a:gd name="connsiteY120" fmla="*/ 1829692 h 6858000"/>
              <a:gd name="connsiteX121" fmla="*/ 4080917 w 12192000"/>
              <a:gd name="connsiteY121" fmla="*/ 2811834 h 6858000"/>
              <a:gd name="connsiteX122" fmla="*/ 5063058 w 12192000"/>
              <a:gd name="connsiteY122" fmla="*/ 2811834 h 6858000"/>
              <a:gd name="connsiteX123" fmla="*/ 5063058 w 12192000"/>
              <a:gd name="connsiteY123" fmla="*/ 1829692 h 6858000"/>
              <a:gd name="connsiteX124" fmla="*/ 3064917 w 12192000"/>
              <a:gd name="connsiteY124" fmla="*/ 1829692 h 6858000"/>
              <a:gd name="connsiteX125" fmla="*/ 3064917 w 12192000"/>
              <a:gd name="connsiteY125" fmla="*/ 2811834 h 6858000"/>
              <a:gd name="connsiteX126" fmla="*/ 4047058 w 12192000"/>
              <a:gd name="connsiteY126" fmla="*/ 2811834 h 6858000"/>
              <a:gd name="connsiteX127" fmla="*/ 4047058 w 12192000"/>
              <a:gd name="connsiteY127" fmla="*/ 1829692 h 6858000"/>
              <a:gd name="connsiteX128" fmla="*/ 2048942 w 12192000"/>
              <a:gd name="connsiteY128" fmla="*/ 1829692 h 6858000"/>
              <a:gd name="connsiteX129" fmla="*/ 2048942 w 12192000"/>
              <a:gd name="connsiteY129" fmla="*/ 2811834 h 6858000"/>
              <a:gd name="connsiteX130" fmla="*/ 3031058 w 12192000"/>
              <a:gd name="connsiteY130" fmla="*/ 2811834 h 6858000"/>
              <a:gd name="connsiteX131" fmla="*/ 3031058 w 12192000"/>
              <a:gd name="connsiteY131" fmla="*/ 1829692 h 6858000"/>
              <a:gd name="connsiteX132" fmla="*/ 1032942 w 12192000"/>
              <a:gd name="connsiteY132" fmla="*/ 1829692 h 6858000"/>
              <a:gd name="connsiteX133" fmla="*/ 1032942 w 12192000"/>
              <a:gd name="connsiteY133" fmla="*/ 2811834 h 6858000"/>
              <a:gd name="connsiteX134" fmla="*/ 2015084 w 12192000"/>
              <a:gd name="connsiteY134" fmla="*/ 2811834 h 6858000"/>
              <a:gd name="connsiteX135" fmla="*/ 2015084 w 12192000"/>
              <a:gd name="connsiteY135" fmla="*/ 1829692 h 6858000"/>
              <a:gd name="connsiteX136" fmla="*/ 10176916 w 12192000"/>
              <a:gd name="connsiteY136" fmla="*/ 1829667 h 6858000"/>
              <a:gd name="connsiteX137" fmla="*/ 10176916 w 12192000"/>
              <a:gd name="connsiteY137" fmla="*/ 2811808 h 6858000"/>
              <a:gd name="connsiteX138" fmla="*/ 11159058 w 12192000"/>
              <a:gd name="connsiteY138" fmla="*/ 2811808 h 6858000"/>
              <a:gd name="connsiteX139" fmla="*/ 11159058 w 12192000"/>
              <a:gd name="connsiteY139" fmla="*/ 1829667 h 6858000"/>
              <a:gd name="connsiteX140" fmla="*/ 9160942 w 12192000"/>
              <a:gd name="connsiteY140" fmla="*/ 1829667 h 6858000"/>
              <a:gd name="connsiteX141" fmla="*/ 9160942 w 12192000"/>
              <a:gd name="connsiteY141" fmla="*/ 2811808 h 6858000"/>
              <a:gd name="connsiteX142" fmla="*/ 10143084 w 12192000"/>
              <a:gd name="connsiteY142" fmla="*/ 2811808 h 6858000"/>
              <a:gd name="connsiteX143" fmla="*/ 10143084 w 12192000"/>
              <a:gd name="connsiteY143" fmla="*/ 1829667 h 6858000"/>
              <a:gd name="connsiteX144" fmla="*/ 8144942 w 12192000"/>
              <a:gd name="connsiteY144" fmla="*/ 1829667 h 6858000"/>
              <a:gd name="connsiteX145" fmla="*/ 8144942 w 12192000"/>
              <a:gd name="connsiteY145" fmla="*/ 2811808 h 6858000"/>
              <a:gd name="connsiteX146" fmla="*/ 9127084 w 12192000"/>
              <a:gd name="connsiteY146" fmla="*/ 2811808 h 6858000"/>
              <a:gd name="connsiteX147" fmla="*/ 9127084 w 12192000"/>
              <a:gd name="connsiteY147" fmla="*/ 1829667 h 6858000"/>
              <a:gd name="connsiteX148" fmla="*/ 7128942 w 12192000"/>
              <a:gd name="connsiteY148" fmla="*/ 1829667 h 6858000"/>
              <a:gd name="connsiteX149" fmla="*/ 7128942 w 12192000"/>
              <a:gd name="connsiteY149" fmla="*/ 2811808 h 6858000"/>
              <a:gd name="connsiteX150" fmla="*/ 8111084 w 12192000"/>
              <a:gd name="connsiteY150" fmla="*/ 2811808 h 6858000"/>
              <a:gd name="connsiteX151" fmla="*/ 8111084 w 12192000"/>
              <a:gd name="connsiteY151" fmla="*/ 1829667 h 6858000"/>
              <a:gd name="connsiteX152" fmla="*/ 6112942 w 12192000"/>
              <a:gd name="connsiteY152" fmla="*/ 1829667 h 6858000"/>
              <a:gd name="connsiteX153" fmla="*/ 6112942 w 12192000"/>
              <a:gd name="connsiteY153" fmla="*/ 2811808 h 6858000"/>
              <a:gd name="connsiteX154" fmla="*/ 7095084 w 12192000"/>
              <a:gd name="connsiteY154" fmla="*/ 2811808 h 6858000"/>
              <a:gd name="connsiteX155" fmla="*/ 7095084 w 12192000"/>
              <a:gd name="connsiteY155" fmla="*/ 1829667 h 6858000"/>
              <a:gd name="connsiteX156" fmla="*/ 5096942 w 12192000"/>
              <a:gd name="connsiteY156" fmla="*/ 1829667 h 6858000"/>
              <a:gd name="connsiteX157" fmla="*/ 5096942 w 12192000"/>
              <a:gd name="connsiteY157" fmla="*/ 2811808 h 6858000"/>
              <a:gd name="connsiteX158" fmla="*/ 6079084 w 12192000"/>
              <a:gd name="connsiteY158" fmla="*/ 2811808 h 6858000"/>
              <a:gd name="connsiteX159" fmla="*/ 6079084 w 12192000"/>
              <a:gd name="connsiteY159" fmla="*/ 1829667 h 6858000"/>
              <a:gd name="connsiteX160" fmla="*/ 3064917 w 12192000"/>
              <a:gd name="connsiteY160" fmla="*/ 813692 h 6858000"/>
              <a:gd name="connsiteX161" fmla="*/ 3064917 w 12192000"/>
              <a:gd name="connsiteY161" fmla="*/ 1795834 h 6858000"/>
              <a:gd name="connsiteX162" fmla="*/ 4047058 w 12192000"/>
              <a:gd name="connsiteY162" fmla="*/ 1795834 h 6858000"/>
              <a:gd name="connsiteX163" fmla="*/ 4047058 w 12192000"/>
              <a:gd name="connsiteY163" fmla="*/ 813692 h 6858000"/>
              <a:gd name="connsiteX164" fmla="*/ 2048942 w 12192000"/>
              <a:gd name="connsiteY164" fmla="*/ 813692 h 6858000"/>
              <a:gd name="connsiteX165" fmla="*/ 2048942 w 12192000"/>
              <a:gd name="connsiteY165" fmla="*/ 1795834 h 6858000"/>
              <a:gd name="connsiteX166" fmla="*/ 3031058 w 12192000"/>
              <a:gd name="connsiteY166" fmla="*/ 1795834 h 6858000"/>
              <a:gd name="connsiteX167" fmla="*/ 3031058 w 12192000"/>
              <a:gd name="connsiteY167" fmla="*/ 813692 h 6858000"/>
              <a:gd name="connsiteX168" fmla="*/ 1032942 w 12192000"/>
              <a:gd name="connsiteY168" fmla="*/ 813692 h 6858000"/>
              <a:gd name="connsiteX169" fmla="*/ 1032942 w 12192000"/>
              <a:gd name="connsiteY169" fmla="*/ 1795834 h 6858000"/>
              <a:gd name="connsiteX170" fmla="*/ 2015084 w 12192000"/>
              <a:gd name="connsiteY170" fmla="*/ 1795834 h 6858000"/>
              <a:gd name="connsiteX171" fmla="*/ 2015084 w 12192000"/>
              <a:gd name="connsiteY171" fmla="*/ 813692 h 6858000"/>
              <a:gd name="connsiteX172" fmla="*/ 10176916 w 12192000"/>
              <a:gd name="connsiteY172" fmla="*/ 813667 h 6858000"/>
              <a:gd name="connsiteX173" fmla="*/ 10176916 w 12192000"/>
              <a:gd name="connsiteY173" fmla="*/ 1795808 h 6858000"/>
              <a:gd name="connsiteX174" fmla="*/ 11159058 w 12192000"/>
              <a:gd name="connsiteY174" fmla="*/ 1795808 h 6858000"/>
              <a:gd name="connsiteX175" fmla="*/ 11159058 w 12192000"/>
              <a:gd name="connsiteY175" fmla="*/ 813667 h 6858000"/>
              <a:gd name="connsiteX176" fmla="*/ 9160942 w 12192000"/>
              <a:gd name="connsiteY176" fmla="*/ 813667 h 6858000"/>
              <a:gd name="connsiteX177" fmla="*/ 9160942 w 12192000"/>
              <a:gd name="connsiteY177" fmla="*/ 1795808 h 6858000"/>
              <a:gd name="connsiteX178" fmla="*/ 10143084 w 12192000"/>
              <a:gd name="connsiteY178" fmla="*/ 1795808 h 6858000"/>
              <a:gd name="connsiteX179" fmla="*/ 10143084 w 12192000"/>
              <a:gd name="connsiteY179" fmla="*/ 813667 h 6858000"/>
              <a:gd name="connsiteX180" fmla="*/ 8144942 w 12192000"/>
              <a:gd name="connsiteY180" fmla="*/ 813667 h 6858000"/>
              <a:gd name="connsiteX181" fmla="*/ 8144942 w 12192000"/>
              <a:gd name="connsiteY181" fmla="*/ 1795808 h 6858000"/>
              <a:gd name="connsiteX182" fmla="*/ 9127084 w 12192000"/>
              <a:gd name="connsiteY182" fmla="*/ 1795808 h 6858000"/>
              <a:gd name="connsiteX183" fmla="*/ 9127084 w 12192000"/>
              <a:gd name="connsiteY183" fmla="*/ 813667 h 6858000"/>
              <a:gd name="connsiteX184" fmla="*/ 7128942 w 12192000"/>
              <a:gd name="connsiteY184" fmla="*/ 813667 h 6858000"/>
              <a:gd name="connsiteX185" fmla="*/ 7128942 w 12192000"/>
              <a:gd name="connsiteY185" fmla="*/ 1795808 h 6858000"/>
              <a:gd name="connsiteX186" fmla="*/ 8111084 w 12192000"/>
              <a:gd name="connsiteY186" fmla="*/ 1795808 h 6858000"/>
              <a:gd name="connsiteX187" fmla="*/ 8111084 w 12192000"/>
              <a:gd name="connsiteY187" fmla="*/ 813667 h 6858000"/>
              <a:gd name="connsiteX188" fmla="*/ 6112942 w 12192000"/>
              <a:gd name="connsiteY188" fmla="*/ 813667 h 6858000"/>
              <a:gd name="connsiteX189" fmla="*/ 6112942 w 12192000"/>
              <a:gd name="connsiteY189" fmla="*/ 1795808 h 6858000"/>
              <a:gd name="connsiteX190" fmla="*/ 7095084 w 12192000"/>
              <a:gd name="connsiteY190" fmla="*/ 1795808 h 6858000"/>
              <a:gd name="connsiteX191" fmla="*/ 7095084 w 12192000"/>
              <a:gd name="connsiteY191" fmla="*/ 813667 h 6858000"/>
              <a:gd name="connsiteX192" fmla="*/ 5096918 w 12192000"/>
              <a:gd name="connsiteY192" fmla="*/ 813667 h 6858000"/>
              <a:gd name="connsiteX193" fmla="*/ 5096918 w 12192000"/>
              <a:gd name="connsiteY193" fmla="*/ 1795808 h 6858000"/>
              <a:gd name="connsiteX194" fmla="*/ 6079059 w 12192000"/>
              <a:gd name="connsiteY194" fmla="*/ 1795808 h 6858000"/>
              <a:gd name="connsiteX195" fmla="*/ 6079059 w 12192000"/>
              <a:gd name="connsiteY195" fmla="*/ 813667 h 6858000"/>
              <a:gd name="connsiteX196" fmla="*/ 4080917 w 12192000"/>
              <a:gd name="connsiteY196" fmla="*/ 813667 h 6858000"/>
              <a:gd name="connsiteX197" fmla="*/ 4080917 w 12192000"/>
              <a:gd name="connsiteY197" fmla="*/ 1795808 h 6858000"/>
              <a:gd name="connsiteX198" fmla="*/ 5063058 w 12192000"/>
              <a:gd name="connsiteY198" fmla="*/ 1795808 h 6858000"/>
              <a:gd name="connsiteX199" fmla="*/ 5063058 w 12192000"/>
              <a:gd name="connsiteY199" fmla="*/ 813667 h 6858000"/>
              <a:gd name="connsiteX200" fmla="*/ 999058 w 12192000"/>
              <a:gd name="connsiteY200" fmla="*/ 0 h 6858000"/>
              <a:gd name="connsiteX201" fmla="*/ 1032942 w 12192000"/>
              <a:gd name="connsiteY201" fmla="*/ 0 h 6858000"/>
              <a:gd name="connsiteX202" fmla="*/ 1032942 w 12192000"/>
              <a:gd name="connsiteY202" fmla="*/ 779834 h 6858000"/>
              <a:gd name="connsiteX203" fmla="*/ 2015084 w 12192000"/>
              <a:gd name="connsiteY203" fmla="*/ 779834 h 6858000"/>
              <a:gd name="connsiteX204" fmla="*/ 2015084 w 12192000"/>
              <a:gd name="connsiteY204" fmla="*/ 0 h 6858000"/>
              <a:gd name="connsiteX205" fmla="*/ 2048942 w 12192000"/>
              <a:gd name="connsiteY205" fmla="*/ 0 h 6858000"/>
              <a:gd name="connsiteX206" fmla="*/ 2048942 w 12192000"/>
              <a:gd name="connsiteY206" fmla="*/ 779834 h 6858000"/>
              <a:gd name="connsiteX207" fmla="*/ 3031058 w 12192000"/>
              <a:gd name="connsiteY207" fmla="*/ 779834 h 6858000"/>
              <a:gd name="connsiteX208" fmla="*/ 3031058 w 12192000"/>
              <a:gd name="connsiteY208" fmla="*/ 0 h 6858000"/>
              <a:gd name="connsiteX209" fmla="*/ 3064917 w 12192000"/>
              <a:gd name="connsiteY209" fmla="*/ 0 h 6858000"/>
              <a:gd name="connsiteX210" fmla="*/ 3064917 w 12192000"/>
              <a:gd name="connsiteY210" fmla="*/ 779808 h 6858000"/>
              <a:gd name="connsiteX211" fmla="*/ 4047058 w 12192000"/>
              <a:gd name="connsiteY211" fmla="*/ 779808 h 6858000"/>
              <a:gd name="connsiteX212" fmla="*/ 4047058 w 12192000"/>
              <a:gd name="connsiteY212" fmla="*/ 0 h 6858000"/>
              <a:gd name="connsiteX213" fmla="*/ 4080917 w 12192000"/>
              <a:gd name="connsiteY213" fmla="*/ 0 h 6858000"/>
              <a:gd name="connsiteX214" fmla="*/ 4080917 w 12192000"/>
              <a:gd name="connsiteY214" fmla="*/ 779808 h 6858000"/>
              <a:gd name="connsiteX215" fmla="*/ 5063058 w 12192000"/>
              <a:gd name="connsiteY215" fmla="*/ 779808 h 6858000"/>
              <a:gd name="connsiteX216" fmla="*/ 5063058 w 12192000"/>
              <a:gd name="connsiteY216" fmla="*/ 0 h 6858000"/>
              <a:gd name="connsiteX217" fmla="*/ 5096918 w 12192000"/>
              <a:gd name="connsiteY217" fmla="*/ 0 h 6858000"/>
              <a:gd name="connsiteX218" fmla="*/ 5096918 w 12192000"/>
              <a:gd name="connsiteY218" fmla="*/ 779808 h 6858000"/>
              <a:gd name="connsiteX219" fmla="*/ 6079059 w 12192000"/>
              <a:gd name="connsiteY219" fmla="*/ 779808 h 6858000"/>
              <a:gd name="connsiteX220" fmla="*/ 6079059 w 12192000"/>
              <a:gd name="connsiteY220" fmla="*/ 0 h 6858000"/>
              <a:gd name="connsiteX221" fmla="*/ 6112917 w 12192000"/>
              <a:gd name="connsiteY221" fmla="*/ 0 h 6858000"/>
              <a:gd name="connsiteX222" fmla="*/ 6112917 w 12192000"/>
              <a:gd name="connsiteY222" fmla="*/ 779808 h 6858000"/>
              <a:gd name="connsiteX223" fmla="*/ 7095059 w 12192000"/>
              <a:gd name="connsiteY223" fmla="*/ 779808 h 6858000"/>
              <a:gd name="connsiteX224" fmla="*/ 7095059 w 12192000"/>
              <a:gd name="connsiteY224" fmla="*/ 0 h 6858000"/>
              <a:gd name="connsiteX225" fmla="*/ 7128942 w 12192000"/>
              <a:gd name="connsiteY225" fmla="*/ 0 h 6858000"/>
              <a:gd name="connsiteX226" fmla="*/ 7128942 w 12192000"/>
              <a:gd name="connsiteY226" fmla="*/ 779808 h 6858000"/>
              <a:gd name="connsiteX227" fmla="*/ 8111084 w 12192000"/>
              <a:gd name="connsiteY227" fmla="*/ 779808 h 6858000"/>
              <a:gd name="connsiteX228" fmla="*/ 8111084 w 12192000"/>
              <a:gd name="connsiteY228" fmla="*/ 0 h 6858000"/>
              <a:gd name="connsiteX229" fmla="*/ 8144942 w 12192000"/>
              <a:gd name="connsiteY229" fmla="*/ 0 h 6858000"/>
              <a:gd name="connsiteX230" fmla="*/ 8144942 w 12192000"/>
              <a:gd name="connsiteY230" fmla="*/ 779808 h 6858000"/>
              <a:gd name="connsiteX231" fmla="*/ 9127084 w 12192000"/>
              <a:gd name="connsiteY231" fmla="*/ 779808 h 6858000"/>
              <a:gd name="connsiteX232" fmla="*/ 9127084 w 12192000"/>
              <a:gd name="connsiteY232" fmla="*/ 0 h 6858000"/>
              <a:gd name="connsiteX233" fmla="*/ 9160942 w 12192000"/>
              <a:gd name="connsiteY233" fmla="*/ 0 h 6858000"/>
              <a:gd name="connsiteX234" fmla="*/ 9160942 w 12192000"/>
              <a:gd name="connsiteY234" fmla="*/ 779808 h 6858000"/>
              <a:gd name="connsiteX235" fmla="*/ 10143084 w 12192000"/>
              <a:gd name="connsiteY235" fmla="*/ 779808 h 6858000"/>
              <a:gd name="connsiteX236" fmla="*/ 10143084 w 12192000"/>
              <a:gd name="connsiteY236" fmla="*/ 0 h 6858000"/>
              <a:gd name="connsiteX237" fmla="*/ 10176916 w 12192000"/>
              <a:gd name="connsiteY237" fmla="*/ 0 h 6858000"/>
              <a:gd name="connsiteX238" fmla="*/ 10176916 w 12192000"/>
              <a:gd name="connsiteY238" fmla="*/ 779808 h 6858000"/>
              <a:gd name="connsiteX239" fmla="*/ 11159058 w 12192000"/>
              <a:gd name="connsiteY239" fmla="*/ 779808 h 6858000"/>
              <a:gd name="connsiteX240" fmla="*/ 11159058 w 12192000"/>
              <a:gd name="connsiteY240" fmla="*/ 0 h 6858000"/>
              <a:gd name="connsiteX241" fmla="*/ 11192942 w 12192000"/>
              <a:gd name="connsiteY241" fmla="*/ 0 h 6858000"/>
              <a:gd name="connsiteX242" fmla="*/ 11192942 w 12192000"/>
              <a:gd name="connsiteY242" fmla="*/ 779834 h 6858000"/>
              <a:gd name="connsiteX243" fmla="*/ 12192000 w 12192000"/>
              <a:gd name="connsiteY243" fmla="*/ 779834 h 6858000"/>
              <a:gd name="connsiteX244" fmla="*/ 12192000 w 12192000"/>
              <a:gd name="connsiteY244" fmla="*/ 813692 h 6858000"/>
              <a:gd name="connsiteX245" fmla="*/ 11192942 w 12192000"/>
              <a:gd name="connsiteY245" fmla="*/ 813692 h 6858000"/>
              <a:gd name="connsiteX246" fmla="*/ 11192942 w 12192000"/>
              <a:gd name="connsiteY246" fmla="*/ 1795834 h 6858000"/>
              <a:gd name="connsiteX247" fmla="*/ 12192000 w 12192000"/>
              <a:gd name="connsiteY247" fmla="*/ 1795834 h 6858000"/>
              <a:gd name="connsiteX248" fmla="*/ 12192000 w 12192000"/>
              <a:gd name="connsiteY248" fmla="*/ 1829692 h 6858000"/>
              <a:gd name="connsiteX249" fmla="*/ 11192942 w 12192000"/>
              <a:gd name="connsiteY249" fmla="*/ 1829692 h 6858000"/>
              <a:gd name="connsiteX250" fmla="*/ 11192942 w 12192000"/>
              <a:gd name="connsiteY250" fmla="*/ 2811834 h 6858000"/>
              <a:gd name="connsiteX251" fmla="*/ 12192000 w 12192000"/>
              <a:gd name="connsiteY251" fmla="*/ 2811834 h 6858000"/>
              <a:gd name="connsiteX252" fmla="*/ 12192000 w 12192000"/>
              <a:gd name="connsiteY252" fmla="*/ 2845692 h 6858000"/>
              <a:gd name="connsiteX253" fmla="*/ 11192942 w 12192000"/>
              <a:gd name="connsiteY253" fmla="*/ 2845692 h 6858000"/>
              <a:gd name="connsiteX254" fmla="*/ 11192942 w 12192000"/>
              <a:gd name="connsiteY254" fmla="*/ 3827834 h 6858000"/>
              <a:gd name="connsiteX255" fmla="*/ 12192000 w 12192000"/>
              <a:gd name="connsiteY255" fmla="*/ 3827834 h 6858000"/>
              <a:gd name="connsiteX256" fmla="*/ 12192000 w 12192000"/>
              <a:gd name="connsiteY256" fmla="*/ 3861692 h 6858000"/>
              <a:gd name="connsiteX257" fmla="*/ 11192942 w 12192000"/>
              <a:gd name="connsiteY257" fmla="*/ 3861692 h 6858000"/>
              <a:gd name="connsiteX258" fmla="*/ 11192942 w 12192000"/>
              <a:gd name="connsiteY258" fmla="*/ 4843834 h 6858000"/>
              <a:gd name="connsiteX259" fmla="*/ 12192000 w 12192000"/>
              <a:gd name="connsiteY259" fmla="*/ 4843834 h 6858000"/>
              <a:gd name="connsiteX260" fmla="*/ 12192000 w 12192000"/>
              <a:gd name="connsiteY260" fmla="*/ 4877692 h 6858000"/>
              <a:gd name="connsiteX261" fmla="*/ 11192942 w 12192000"/>
              <a:gd name="connsiteY261" fmla="*/ 4877692 h 6858000"/>
              <a:gd name="connsiteX262" fmla="*/ 11192942 w 12192000"/>
              <a:gd name="connsiteY262" fmla="*/ 5859834 h 6858000"/>
              <a:gd name="connsiteX263" fmla="*/ 12192000 w 12192000"/>
              <a:gd name="connsiteY263" fmla="*/ 5859834 h 6858000"/>
              <a:gd name="connsiteX264" fmla="*/ 12192000 w 12192000"/>
              <a:gd name="connsiteY264" fmla="*/ 5893692 h 6858000"/>
              <a:gd name="connsiteX265" fmla="*/ 11192942 w 12192000"/>
              <a:gd name="connsiteY265" fmla="*/ 5893692 h 6858000"/>
              <a:gd name="connsiteX266" fmla="*/ 11192942 w 12192000"/>
              <a:gd name="connsiteY266" fmla="*/ 6858000 h 6858000"/>
              <a:gd name="connsiteX267" fmla="*/ 11159058 w 12192000"/>
              <a:gd name="connsiteY267" fmla="*/ 6858000 h 6858000"/>
              <a:gd name="connsiteX268" fmla="*/ 11159058 w 12192000"/>
              <a:gd name="connsiteY268" fmla="*/ 5893666 h 6858000"/>
              <a:gd name="connsiteX269" fmla="*/ 10176916 w 12192000"/>
              <a:gd name="connsiteY269" fmla="*/ 5893666 h 6858000"/>
              <a:gd name="connsiteX270" fmla="*/ 10176916 w 12192000"/>
              <a:gd name="connsiteY270" fmla="*/ 6858000 h 6858000"/>
              <a:gd name="connsiteX271" fmla="*/ 10143084 w 12192000"/>
              <a:gd name="connsiteY271" fmla="*/ 6858000 h 6858000"/>
              <a:gd name="connsiteX272" fmla="*/ 10143084 w 12192000"/>
              <a:gd name="connsiteY272" fmla="*/ 5893692 h 6858000"/>
              <a:gd name="connsiteX273" fmla="*/ 9160942 w 12192000"/>
              <a:gd name="connsiteY273" fmla="*/ 5893692 h 6858000"/>
              <a:gd name="connsiteX274" fmla="*/ 9160942 w 12192000"/>
              <a:gd name="connsiteY274" fmla="*/ 6858000 h 6858000"/>
              <a:gd name="connsiteX275" fmla="*/ 9127084 w 12192000"/>
              <a:gd name="connsiteY275" fmla="*/ 6858000 h 6858000"/>
              <a:gd name="connsiteX276" fmla="*/ 9127084 w 12192000"/>
              <a:gd name="connsiteY276" fmla="*/ 5893692 h 6858000"/>
              <a:gd name="connsiteX277" fmla="*/ 8144942 w 12192000"/>
              <a:gd name="connsiteY277" fmla="*/ 5893692 h 6858000"/>
              <a:gd name="connsiteX278" fmla="*/ 8144942 w 12192000"/>
              <a:gd name="connsiteY278" fmla="*/ 6858000 h 6858000"/>
              <a:gd name="connsiteX279" fmla="*/ 8111084 w 12192000"/>
              <a:gd name="connsiteY279" fmla="*/ 6858000 h 6858000"/>
              <a:gd name="connsiteX280" fmla="*/ 8111084 w 12192000"/>
              <a:gd name="connsiteY280" fmla="*/ 5893692 h 6858000"/>
              <a:gd name="connsiteX281" fmla="*/ 7128942 w 12192000"/>
              <a:gd name="connsiteY281" fmla="*/ 5893692 h 6858000"/>
              <a:gd name="connsiteX282" fmla="*/ 7128942 w 12192000"/>
              <a:gd name="connsiteY282" fmla="*/ 6858000 h 6858000"/>
              <a:gd name="connsiteX283" fmla="*/ 7095084 w 12192000"/>
              <a:gd name="connsiteY283" fmla="*/ 6858000 h 6858000"/>
              <a:gd name="connsiteX284" fmla="*/ 7095084 w 12192000"/>
              <a:gd name="connsiteY284" fmla="*/ 5893692 h 6858000"/>
              <a:gd name="connsiteX285" fmla="*/ 6112942 w 12192000"/>
              <a:gd name="connsiteY285" fmla="*/ 5893692 h 6858000"/>
              <a:gd name="connsiteX286" fmla="*/ 6112942 w 12192000"/>
              <a:gd name="connsiteY286" fmla="*/ 6858000 h 6858000"/>
              <a:gd name="connsiteX287" fmla="*/ 6079084 w 12192000"/>
              <a:gd name="connsiteY287" fmla="*/ 6858000 h 6858000"/>
              <a:gd name="connsiteX288" fmla="*/ 6079084 w 12192000"/>
              <a:gd name="connsiteY288" fmla="*/ 5893692 h 6858000"/>
              <a:gd name="connsiteX289" fmla="*/ 5096942 w 12192000"/>
              <a:gd name="connsiteY289" fmla="*/ 5893692 h 6858000"/>
              <a:gd name="connsiteX290" fmla="*/ 5096942 w 12192000"/>
              <a:gd name="connsiteY290" fmla="*/ 6858000 h 6858000"/>
              <a:gd name="connsiteX291" fmla="*/ 5063084 w 12192000"/>
              <a:gd name="connsiteY291" fmla="*/ 6858000 h 6858000"/>
              <a:gd name="connsiteX292" fmla="*/ 5063084 w 12192000"/>
              <a:gd name="connsiteY292" fmla="*/ 5893692 h 6858000"/>
              <a:gd name="connsiteX293" fmla="*/ 4080942 w 12192000"/>
              <a:gd name="connsiteY293" fmla="*/ 5893692 h 6858000"/>
              <a:gd name="connsiteX294" fmla="*/ 4080942 w 12192000"/>
              <a:gd name="connsiteY294" fmla="*/ 6858000 h 6858000"/>
              <a:gd name="connsiteX295" fmla="*/ 4047084 w 12192000"/>
              <a:gd name="connsiteY295" fmla="*/ 6858000 h 6858000"/>
              <a:gd name="connsiteX296" fmla="*/ 4047084 w 12192000"/>
              <a:gd name="connsiteY296" fmla="*/ 5893692 h 6858000"/>
              <a:gd name="connsiteX297" fmla="*/ 3064942 w 12192000"/>
              <a:gd name="connsiteY297" fmla="*/ 5893692 h 6858000"/>
              <a:gd name="connsiteX298" fmla="*/ 3064942 w 12192000"/>
              <a:gd name="connsiteY298" fmla="*/ 6858000 h 6858000"/>
              <a:gd name="connsiteX299" fmla="*/ 3031058 w 12192000"/>
              <a:gd name="connsiteY299" fmla="*/ 6858000 h 6858000"/>
              <a:gd name="connsiteX300" fmla="*/ 3031058 w 12192000"/>
              <a:gd name="connsiteY300" fmla="*/ 5893692 h 6858000"/>
              <a:gd name="connsiteX301" fmla="*/ 2048942 w 12192000"/>
              <a:gd name="connsiteY301" fmla="*/ 5893692 h 6858000"/>
              <a:gd name="connsiteX302" fmla="*/ 2048942 w 12192000"/>
              <a:gd name="connsiteY302" fmla="*/ 6858000 h 6858000"/>
              <a:gd name="connsiteX303" fmla="*/ 2015084 w 12192000"/>
              <a:gd name="connsiteY303" fmla="*/ 6858000 h 6858000"/>
              <a:gd name="connsiteX304" fmla="*/ 2015084 w 12192000"/>
              <a:gd name="connsiteY304" fmla="*/ 5893692 h 6858000"/>
              <a:gd name="connsiteX305" fmla="*/ 1032942 w 12192000"/>
              <a:gd name="connsiteY305" fmla="*/ 5893692 h 6858000"/>
              <a:gd name="connsiteX306" fmla="*/ 1032942 w 12192000"/>
              <a:gd name="connsiteY306" fmla="*/ 6858000 h 6858000"/>
              <a:gd name="connsiteX307" fmla="*/ 999058 w 12192000"/>
              <a:gd name="connsiteY307" fmla="*/ 6858000 h 6858000"/>
              <a:gd name="connsiteX308" fmla="*/ 999058 w 12192000"/>
              <a:gd name="connsiteY308" fmla="*/ 5893666 h 6858000"/>
              <a:gd name="connsiteX309" fmla="*/ 0 w 12192000"/>
              <a:gd name="connsiteY309" fmla="*/ 5893666 h 6858000"/>
              <a:gd name="connsiteX310" fmla="*/ 0 w 12192000"/>
              <a:gd name="connsiteY310" fmla="*/ 5859808 h 6858000"/>
              <a:gd name="connsiteX311" fmla="*/ 999058 w 12192000"/>
              <a:gd name="connsiteY311" fmla="*/ 5859808 h 6858000"/>
              <a:gd name="connsiteX312" fmla="*/ 999058 w 12192000"/>
              <a:gd name="connsiteY312" fmla="*/ 4877666 h 6858000"/>
              <a:gd name="connsiteX313" fmla="*/ 0 w 12192000"/>
              <a:gd name="connsiteY313" fmla="*/ 4877666 h 6858000"/>
              <a:gd name="connsiteX314" fmla="*/ 0 w 12192000"/>
              <a:gd name="connsiteY314" fmla="*/ 4843809 h 6858000"/>
              <a:gd name="connsiteX315" fmla="*/ 999058 w 12192000"/>
              <a:gd name="connsiteY315" fmla="*/ 4843809 h 6858000"/>
              <a:gd name="connsiteX316" fmla="*/ 999058 w 12192000"/>
              <a:gd name="connsiteY316" fmla="*/ 3861666 h 6858000"/>
              <a:gd name="connsiteX317" fmla="*/ 0 w 12192000"/>
              <a:gd name="connsiteY317" fmla="*/ 3861666 h 6858000"/>
              <a:gd name="connsiteX318" fmla="*/ 0 w 12192000"/>
              <a:gd name="connsiteY318" fmla="*/ 3827809 h 6858000"/>
              <a:gd name="connsiteX319" fmla="*/ 999058 w 12192000"/>
              <a:gd name="connsiteY319" fmla="*/ 3827809 h 6858000"/>
              <a:gd name="connsiteX320" fmla="*/ 999058 w 12192000"/>
              <a:gd name="connsiteY320" fmla="*/ 2845667 h 6858000"/>
              <a:gd name="connsiteX321" fmla="*/ 0 w 12192000"/>
              <a:gd name="connsiteY321" fmla="*/ 2845667 h 6858000"/>
              <a:gd name="connsiteX322" fmla="*/ 0 w 12192000"/>
              <a:gd name="connsiteY322" fmla="*/ 2811808 h 6858000"/>
              <a:gd name="connsiteX323" fmla="*/ 999058 w 12192000"/>
              <a:gd name="connsiteY323" fmla="*/ 2811808 h 6858000"/>
              <a:gd name="connsiteX324" fmla="*/ 999058 w 12192000"/>
              <a:gd name="connsiteY324" fmla="*/ 1829667 h 6858000"/>
              <a:gd name="connsiteX325" fmla="*/ 0 w 12192000"/>
              <a:gd name="connsiteY325" fmla="*/ 1829667 h 6858000"/>
              <a:gd name="connsiteX326" fmla="*/ 0 w 12192000"/>
              <a:gd name="connsiteY326" fmla="*/ 1795808 h 6858000"/>
              <a:gd name="connsiteX327" fmla="*/ 999058 w 12192000"/>
              <a:gd name="connsiteY327" fmla="*/ 1795808 h 6858000"/>
              <a:gd name="connsiteX328" fmla="*/ 999058 w 12192000"/>
              <a:gd name="connsiteY328" fmla="*/ 813667 h 6858000"/>
              <a:gd name="connsiteX329" fmla="*/ 0 w 12192000"/>
              <a:gd name="connsiteY329" fmla="*/ 813667 h 6858000"/>
              <a:gd name="connsiteX330" fmla="*/ 0 w 12192000"/>
              <a:gd name="connsiteY330" fmla="*/ 779808 h 6858000"/>
              <a:gd name="connsiteX331" fmla="*/ 999058 w 12192000"/>
              <a:gd name="connsiteY331" fmla="*/ 7798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12192000" h="6858000">
                <a:moveTo>
                  <a:pt x="8144942" y="4877692"/>
                </a:moveTo>
                <a:lnTo>
                  <a:pt x="8144942" y="5859834"/>
                </a:lnTo>
                <a:lnTo>
                  <a:pt x="9127084" y="5859834"/>
                </a:lnTo>
                <a:lnTo>
                  <a:pt x="9127084" y="4877692"/>
                </a:lnTo>
                <a:close/>
                <a:moveTo>
                  <a:pt x="7128942" y="4877692"/>
                </a:moveTo>
                <a:lnTo>
                  <a:pt x="7128942" y="5859834"/>
                </a:lnTo>
                <a:lnTo>
                  <a:pt x="8111084" y="5859834"/>
                </a:lnTo>
                <a:lnTo>
                  <a:pt x="8111084" y="4877692"/>
                </a:lnTo>
                <a:close/>
                <a:moveTo>
                  <a:pt x="6112942" y="4877692"/>
                </a:moveTo>
                <a:lnTo>
                  <a:pt x="6112942" y="5859834"/>
                </a:lnTo>
                <a:lnTo>
                  <a:pt x="7095084" y="5859834"/>
                </a:lnTo>
                <a:lnTo>
                  <a:pt x="7095084" y="4877692"/>
                </a:lnTo>
                <a:close/>
                <a:moveTo>
                  <a:pt x="5096942" y="4877692"/>
                </a:moveTo>
                <a:lnTo>
                  <a:pt x="5096942" y="5859834"/>
                </a:lnTo>
                <a:lnTo>
                  <a:pt x="6079084" y="5859834"/>
                </a:lnTo>
                <a:lnTo>
                  <a:pt x="6079084" y="4877692"/>
                </a:lnTo>
                <a:close/>
                <a:moveTo>
                  <a:pt x="4080942" y="4877692"/>
                </a:moveTo>
                <a:lnTo>
                  <a:pt x="4080942" y="5859834"/>
                </a:lnTo>
                <a:lnTo>
                  <a:pt x="5063084" y="5859834"/>
                </a:lnTo>
                <a:lnTo>
                  <a:pt x="5063084" y="4877692"/>
                </a:lnTo>
                <a:close/>
                <a:moveTo>
                  <a:pt x="3064917" y="4877692"/>
                </a:moveTo>
                <a:lnTo>
                  <a:pt x="3064917" y="5859834"/>
                </a:lnTo>
                <a:lnTo>
                  <a:pt x="4047058" y="5859834"/>
                </a:lnTo>
                <a:lnTo>
                  <a:pt x="4047058" y="4877692"/>
                </a:lnTo>
                <a:close/>
                <a:moveTo>
                  <a:pt x="2048942" y="4877692"/>
                </a:moveTo>
                <a:lnTo>
                  <a:pt x="2048942" y="5859834"/>
                </a:lnTo>
                <a:lnTo>
                  <a:pt x="3031058" y="5859834"/>
                </a:lnTo>
                <a:lnTo>
                  <a:pt x="3031058" y="4877692"/>
                </a:lnTo>
                <a:close/>
                <a:moveTo>
                  <a:pt x="1032942" y="4877692"/>
                </a:moveTo>
                <a:lnTo>
                  <a:pt x="1032942" y="5859834"/>
                </a:lnTo>
                <a:lnTo>
                  <a:pt x="2015084" y="5859834"/>
                </a:lnTo>
                <a:lnTo>
                  <a:pt x="2015084" y="4877692"/>
                </a:lnTo>
                <a:close/>
                <a:moveTo>
                  <a:pt x="10176916" y="4877666"/>
                </a:moveTo>
                <a:lnTo>
                  <a:pt x="10176916" y="5859808"/>
                </a:lnTo>
                <a:lnTo>
                  <a:pt x="11159058" y="5859808"/>
                </a:lnTo>
                <a:lnTo>
                  <a:pt x="11159058" y="4877666"/>
                </a:lnTo>
                <a:close/>
                <a:moveTo>
                  <a:pt x="9160942" y="4877666"/>
                </a:moveTo>
                <a:lnTo>
                  <a:pt x="9160942" y="5859808"/>
                </a:lnTo>
                <a:lnTo>
                  <a:pt x="10143084" y="5859808"/>
                </a:lnTo>
                <a:lnTo>
                  <a:pt x="10143084" y="4877666"/>
                </a:lnTo>
                <a:close/>
                <a:moveTo>
                  <a:pt x="7128942" y="3861692"/>
                </a:moveTo>
                <a:lnTo>
                  <a:pt x="7128942" y="4843834"/>
                </a:lnTo>
                <a:lnTo>
                  <a:pt x="8111084" y="4843834"/>
                </a:lnTo>
                <a:lnTo>
                  <a:pt x="8111084" y="3861692"/>
                </a:lnTo>
                <a:close/>
                <a:moveTo>
                  <a:pt x="6112942" y="3861692"/>
                </a:moveTo>
                <a:lnTo>
                  <a:pt x="6112942" y="4843834"/>
                </a:lnTo>
                <a:lnTo>
                  <a:pt x="7095084" y="4843834"/>
                </a:lnTo>
                <a:lnTo>
                  <a:pt x="7095084" y="3861692"/>
                </a:lnTo>
                <a:close/>
                <a:moveTo>
                  <a:pt x="5096942" y="3861692"/>
                </a:moveTo>
                <a:lnTo>
                  <a:pt x="5096942" y="4843834"/>
                </a:lnTo>
                <a:lnTo>
                  <a:pt x="6079084" y="4843834"/>
                </a:lnTo>
                <a:lnTo>
                  <a:pt x="6079084" y="3861692"/>
                </a:lnTo>
                <a:close/>
                <a:moveTo>
                  <a:pt x="4080917" y="3861692"/>
                </a:moveTo>
                <a:lnTo>
                  <a:pt x="4080917" y="4843834"/>
                </a:lnTo>
                <a:lnTo>
                  <a:pt x="5063058" y="4843834"/>
                </a:lnTo>
                <a:lnTo>
                  <a:pt x="5063058" y="3861692"/>
                </a:lnTo>
                <a:close/>
                <a:moveTo>
                  <a:pt x="3064917" y="3861692"/>
                </a:moveTo>
                <a:lnTo>
                  <a:pt x="3064917" y="4843834"/>
                </a:lnTo>
                <a:lnTo>
                  <a:pt x="4047058" y="4843834"/>
                </a:lnTo>
                <a:lnTo>
                  <a:pt x="4047058" y="3861692"/>
                </a:lnTo>
                <a:close/>
                <a:moveTo>
                  <a:pt x="2048942" y="3861692"/>
                </a:moveTo>
                <a:lnTo>
                  <a:pt x="2048942" y="4843834"/>
                </a:lnTo>
                <a:lnTo>
                  <a:pt x="3031058" y="4843834"/>
                </a:lnTo>
                <a:lnTo>
                  <a:pt x="3031058" y="3861692"/>
                </a:lnTo>
                <a:close/>
                <a:moveTo>
                  <a:pt x="1032942" y="3861692"/>
                </a:moveTo>
                <a:lnTo>
                  <a:pt x="1032942" y="4843834"/>
                </a:lnTo>
                <a:lnTo>
                  <a:pt x="2015084" y="4843834"/>
                </a:lnTo>
                <a:lnTo>
                  <a:pt x="2015084" y="3861692"/>
                </a:lnTo>
                <a:close/>
                <a:moveTo>
                  <a:pt x="10176916" y="3861666"/>
                </a:moveTo>
                <a:lnTo>
                  <a:pt x="10176916" y="4843809"/>
                </a:lnTo>
                <a:lnTo>
                  <a:pt x="11159058" y="4843809"/>
                </a:lnTo>
                <a:lnTo>
                  <a:pt x="11159058" y="3861666"/>
                </a:lnTo>
                <a:close/>
                <a:moveTo>
                  <a:pt x="9160942" y="3861666"/>
                </a:moveTo>
                <a:lnTo>
                  <a:pt x="9160942" y="4843809"/>
                </a:lnTo>
                <a:lnTo>
                  <a:pt x="10143084" y="4843809"/>
                </a:lnTo>
                <a:lnTo>
                  <a:pt x="10143084" y="3861666"/>
                </a:lnTo>
                <a:close/>
                <a:moveTo>
                  <a:pt x="8144942" y="3861666"/>
                </a:moveTo>
                <a:lnTo>
                  <a:pt x="8144942" y="4843809"/>
                </a:lnTo>
                <a:lnTo>
                  <a:pt x="9127084" y="4843809"/>
                </a:lnTo>
                <a:lnTo>
                  <a:pt x="9127084" y="3861666"/>
                </a:lnTo>
                <a:close/>
                <a:moveTo>
                  <a:pt x="6112942" y="2845692"/>
                </a:moveTo>
                <a:lnTo>
                  <a:pt x="6112942" y="3827834"/>
                </a:lnTo>
                <a:lnTo>
                  <a:pt x="7095084" y="3827834"/>
                </a:lnTo>
                <a:lnTo>
                  <a:pt x="7095084" y="2845692"/>
                </a:lnTo>
                <a:close/>
                <a:moveTo>
                  <a:pt x="5096918" y="2845692"/>
                </a:moveTo>
                <a:lnTo>
                  <a:pt x="5096918" y="3827834"/>
                </a:lnTo>
                <a:lnTo>
                  <a:pt x="6079059" y="3827834"/>
                </a:lnTo>
                <a:lnTo>
                  <a:pt x="6079059" y="2845692"/>
                </a:lnTo>
                <a:close/>
                <a:moveTo>
                  <a:pt x="4080917" y="2845692"/>
                </a:moveTo>
                <a:lnTo>
                  <a:pt x="4080917" y="3827834"/>
                </a:lnTo>
                <a:lnTo>
                  <a:pt x="5063058" y="3827834"/>
                </a:lnTo>
                <a:lnTo>
                  <a:pt x="5063058" y="2845692"/>
                </a:lnTo>
                <a:close/>
                <a:moveTo>
                  <a:pt x="3064917" y="2845692"/>
                </a:moveTo>
                <a:lnTo>
                  <a:pt x="3064917" y="3827834"/>
                </a:lnTo>
                <a:lnTo>
                  <a:pt x="4047058" y="3827834"/>
                </a:lnTo>
                <a:lnTo>
                  <a:pt x="4047058" y="2845692"/>
                </a:lnTo>
                <a:close/>
                <a:moveTo>
                  <a:pt x="2048942" y="2845692"/>
                </a:moveTo>
                <a:lnTo>
                  <a:pt x="2048942" y="3827834"/>
                </a:lnTo>
                <a:lnTo>
                  <a:pt x="3031058" y="3827834"/>
                </a:lnTo>
                <a:lnTo>
                  <a:pt x="3031058" y="2845692"/>
                </a:lnTo>
                <a:close/>
                <a:moveTo>
                  <a:pt x="1032942" y="2845692"/>
                </a:moveTo>
                <a:lnTo>
                  <a:pt x="1032942" y="3827834"/>
                </a:lnTo>
                <a:lnTo>
                  <a:pt x="2015084" y="3827834"/>
                </a:lnTo>
                <a:lnTo>
                  <a:pt x="2015084" y="2845692"/>
                </a:lnTo>
                <a:close/>
                <a:moveTo>
                  <a:pt x="10176916" y="2845667"/>
                </a:moveTo>
                <a:lnTo>
                  <a:pt x="10176916" y="3827809"/>
                </a:lnTo>
                <a:lnTo>
                  <a:pt x="11159058" y="3827809"/>
                </a:lnTo>
                <a:lnTo>
                  <a:pt x="11159058" y="2845667"/>
                </a:lnTo>
                <a:close/>
                <a:moveTo>
                  <a:pt x="9160942" y="2845667"/>
                </a:moveTo>
                <a:lnTo>
                  <a:pt x="9160942" y="3827809"/>
                </a:lnTo>
                <a:lnTo>
                  <a:pt x="10143084" y="3827809"/>
                </a:lnTo>
                <a:lnTo>
                  <a:pt x="10143084" y="2845667"/>
                </a:lnTo>
                <a:close/>
                <a:moveTo>
                  <a:pt x="8144942" y="2845667"/>
                </a:moveTo>
                <a:lnTo>
                  <a:pt x="8144942" y="3827809"/>
                </a:lnTo>
                <a:lnTo>
                  <a:pt x="9127084" y="3827809"/>
                </a:lnTo>
                <a:lnTo>
                  <a:pt x="9127084" y="2845667"/>
                </a:lnTo>
                <a:close/>
                <a:moveTo>
                  <a:pt x="7128942" y="2845667"/>
                </a:moveTo>
                <a:lnTo>
                  <a:pt x="7128942" y="3827809"/>
                </a:lnTo>
                <a:lnTo>
                  <a:pt x="8111084" y="3827809"/>
                </a:lnTo>
                <a:lnTo>
                  <a:pt x="8111084" y="2845667"/>
                </a:lnTo>
                <a:close/>
                <a:moveTo>
                  <a:pt x="4080917" y="1829692"/>
                </a:moveTo>
                <a:lnTo>
                  <a:pt x="4080917" y="2811834"/>
                </a:lnTo>
                <a:lnTo>
                  <a:pt x="5063058" y="2811834"/>
                </a:lnTo>
                <a:lnTo>
                  <a:pt x="5063058" y="1829692"/>
                </a:lnTo>
                <a:close/>
                <a:moveTo>
                  <a:pt x="3064917" y="1829692"/>
                </a:moveTo>
                <a:lnTo>
                  <a:pt x="3064917" y="2811834"/>
                </a:lnTo>
                <a:lnTo>
                  <a:pt x="4047058" y="2811834"/>
                </a:lnTo>
                <a:lnTo>
                  <a:pt x="4047058" y="1829692"/>
                </a:lnTo>
                <a:close/>
                <a:moveTo>
                  <a:pt x="2048942" y="1829692"/>
                </a:moveTo>
                <a:lnTo>
                  <a:pt x="2048942" y="2811834"/>
                </a:lnTo>
                <a:lnTo>
                  <a:pt x="3031058" y="2811834"/>
                </a:lnTo>
                <a:lnTo>
                  <a:pt x="3031058" y="1829692"/>
                </a:lnTo>
                <a:close/>
                <a:moveTo>
                  <a:pt x="1032942" y="1829692"/>
                </a:moveTo>
                <a:lnTo>
                  <a:pt x="1032942" y="2811834"/>
                </a:lnTo>
                <a:lnTo>
                  <a:pt x="2015084" y="2811834"/>
                </a:lnTo>
                <a:lnTo>
                  <a:pt x="2015084" y="1829692"/>
                </a:lnTo>
                <a:close/>
                <a:moveTo>
                  <a:pt x="10176916" y="1829667"/>
                </a:moveTo>
                <a:lnTo>
                  <a:pt x="10176916" y="2811808"/>
                </a:lnTo>
                <a:lnTo>
                  <a:pt x="11159058" y="2811808"/>
                </a:lnTo>
                <a:lnTo>
                  <a:pt x="11159058" y="1829667"/>
                </a:lnTo>
                <a:close/>
                <a:moveTo>
                  <a:pt x="9160942" y="1829667"/>
                </a:moveTo>
                <a:lnTo>
                  <a:pt x="9160942" y="2811808"/>
                </a:lnTo>
                <a:lnTo>
                  <a:pt x="10143084" y="2811808"/>
                </a:lnTo>
                <a:lnTo>
                  <a:pt x="10143084" y="1829667"/>
                </a:lnTo>
                <a:close/>
                <a:moveTo>
                  <a:pt x="8144942" y="1829667"/>
                </a:moveTo>
                <a:lnTo>
                  <a:pt x="8144942" y="2811808"/>
                </a:lnTo>
                <a:lnTo>
                  <a:pt x="9127084" y="2811808"/>
                </a:lnTo>
                <a:lnTo>
                  <a:pt x="9127084" y="1829667"/>
                </a:lnTo>
                <a:close/>
                <a:moveTo>
                  <a:pt x="7128942" y="1829667"/>
                </a:moveTo>
                <a:lnTo>
                  <a:pt x="7128942" y="2811808"/>
                </a:lnTo>
                <a:lnTo>
                  <a:pt x="8111084" y="2811808"/>
                </a:lnTo>
                <a:lnTo>
                  <a:pt x="8111084" y="1829667"/>
                </a:lnTo>
                <a:close/>
                <a:moveTo>
                  <a:pt x="6112942" y="1829667"/>
                </a:moveTo>
                <a:lnTo>
                  <a:pt x="6112942" y="2811808"/>
                </a:lnTo>
                <a:lnTo>
                  <a:pt x="7095084" y="2811808"/>
                </a:lnTo>
                <a:lnTo>
                  <a:pt x="7095084" y="1829667"/>
                </a:lnTo>
                <a:close/>
                <a:moveTo>
                  <a:pt x="5096942" y="1829667"/>
                </a:moveTo>
                <a:lnTo>
                  <a:pt x="5096942" y="2811808"/>
                </a:lnTo>
                <a:lnTo>
                  <a:pt x="6079084" y="2811808"/>
                </a:lnTo>
                <a:lnTo>
                  <a:pt x="6079084" y="1829667"/>
                </a:lnTo>
                <a:close/>
                <a:moveTo>
                  <a:pt x="3064917" y="813692"/>
                </a:moveTo>
                <a:lnTo>
                  <a:pt x="3064917" y="1795834"/>
                </a:lnTo>
                <a:lnTo>
                  <a:pt x="4047058" y="1795834"/>
                </a:lnTo>
                <a:lnTo>
                  <a:pt x="4047058" y="813692"/>
                </a:lnTo>
                <a:close/>
                <a:moveTo>
                  <a:pt x="2048942" y="813692"/>
                </a:moveTo>
                <a:lnTo>
                  <a:pt x="2048942" y="1795834"/>
                </a:lnTo>
                <a:lnTo>
                  <a:pt x="3031058" y="1795834"/>
                </a:lnTo>
                <a:lnTo>
                  <a:pt x="3031058" y="813692"/>
                </a:lnTo>
                <a:close/>
                <a:moveTo>
                  <a:pt x="1032942" y="813692"/>
                </a:moveTo>
                <a:lnTo>
                  <a:pt x="1032942" y="1795834"/>
                </a:lnTo>
                <a:lnTo>
                  <a:pt x="2015084" y="1795834"/>
                </a:lnTo>
                <a:lnTo>
                  <a:pt x="2015084" y="813692"/>
                </a:lnTo>
                <a:close/>
                <a:moveTo>
                  <a:pt x="10176916" y="813667"/>
                </a:moveTo>
                <a:lnTo>
                  <a:pt x="10176916" y="1795808"/>
                </a:lnTo>
                <a:lnTo>
                  <a:pt x="11159058" y="1795808"/>
                </a:lnTo>
                <a:lnTo>
                  <a:pt x="11159058" y="813667"/>
                </a:lnTo>
                <a:close/>
                <a:moveTo>
                  <a:pt x="9160942" y="813667"/>
                </a:moveTo>
                <a:lnTo>
                  <a:pt x="9160942" y="1795808"/>
                </a:lnTo>
                <a:lnTo>
                  <a:pt x="10143084" y="1795808"/>
                </a:lnTo>
                <a:lnTo>
                  <a:pt x="10143084" y="813667"/>
                </a:lnTo>
                <a:close/>
                <a:moveTo>
                  <a:pt x="8144942" y="813667"/>
                </a:moveTo>
                <a:lnTo>
                  <a:pt x="8144942" y="1795808"/>
                </a:lnTo>
                <a:lnTo>
                  <a:pt x="9127084" y="1795808"/>
                </a:lnTo>
                <a:lnTo>
                  <a:pt x="9127084" y="813667"/>
                </a:lnTo>
                <a:close/>
                <a:moveTo>
                  <a:pt x="7128942" y="813667"/>
                </a:moveTo>
                <a:lnTo>
                  <a:pt x="7128942" y="1795808"/>
                </a:lnTo>
                <a:lnTo>
                  <a:pt x="8111084" y="1795808"/>
                </a:lnTo>
                <a:lnTo>
                  <a:pt x="8111084" y="813667"/>
                </a:lnTo>
                <a:close/>
                <a:moveTo>
                  <a:pt x="6112942" y="813667"/>
                </a:moveTo>
                <a:lnTo>
                  <a:pt x="6112942" y="1795808"/>
                </a:lnTo>
                <a:lnTo>
                  <a:pt x="7095084" y="1795808"/>
                </a:lnTo>
                <a:lnTo>
                  <a:pt x="7095084" y="813667"/>
                </a:lnTo>
                <a:close/>
                <a:moveTo>
                  <a:pt x="5096918" y="813667"/>
                </a:moveTo>
                <a:lnTo>
                  <a:pt x="5096918" y="1795808"/>
                </a:lnTo>
                <a:lnTo>
                  <a:pt x="6079059" y="1795808"/>
                </a:lnTo>
                <a:lnTo>
                  <a:pt x="6079059" y="813667"/>
                </a:lnTo>
                <a:close/>
                <a:moveTo>
                  <a:pt x="4080917" y="813667"/>
                </a:moveTo>
                <a:lnTo>
                  <a:pt x="4080917" y="1795808"/>
                </a:lnTo>
                <a:lnTo>
                  <a:pt x="5063058" y="1795808"/>
                </a:lnTo>
                <a:lnTo>
                  <a:pt x="5063058" y="813667"/>
                </a:lnTo>
                <a:close/>
                <a:moveTo>
                  <a:pt x="999058" y="0"/>
                </a:moveTo>
                <a:lnTo>
                  <a:pt x="1032942" y="0"/>
                </a:lnTo>
                <a:lnTo>
                  <a:pt x="1032942" y="779834"/>
                </a:lnTo>
                <a:lnTo>
                  <a:pt x="2015084" y="779834"/>
                </a:lnTo>
                <a:lnTo>
                  <a:pt x="2015084" y="0"/>
                </a:lnTo>
                <a:lnTo>
                  <a:pt x="2048942" y="0"/>
                </a:lnTo>
                <a:lnTo>
                  <a:pt x="2048942" y="779834"/>
                </a:lnTo>
                <a:lnTo>
                  <a:pt x="3031058" y="779834"/>
                </a:lnTo>
                <a:lnTo>
                  <a:pt x="3031058" y="0"/>
                </a:lnTo>
                <a:lnTo>
                  <a:pt x="3064917" y="0"/>
                </a:lnTo>
                <a:lnTo>
                  <a:pt x="3064917" y="779808"/>
                </a:lnTo>
                <a:lnTo>
                  <a:pt x="4047058" y="779808"/>
                </a:lnTo>
                <a:lnTo>
                  <a:pt x="4047058" y="0"/>
                </a:lnTo>
                <a:lnTo>
                  <a:pt x="4080917" y="0"/>
                </a:lnTo>
                <a:lnTo>
                  <a:pt x="4080917" y="779808"/>
                </a:lnTo>
                <a:lnTo>
                  <a:pt x="5063058" y="779808"/>
                </a:lnTo>
                <a:lnTo>
                  <a:pt x="5063058" y="0"/>
                </a:lnTo>
                <a:lnTo>
                  <a:pt x="5096918" y="0"/>
                </a:lnTo>
                <a:lnTo>
                  <a:pt x="5096918" y="779808"/>
                </a:lnTo>
                <a:lnTo>
                  <a:pt x="6079059" y="779808"/>
                </a:lnTo>
                <a:lnTo>
                  <a:pt x="6079059" y="0"/>
                </a:lnTo>
                <a:lnTo>
                  <a:pt x="6112917" y="0"/>
                </a:lnTo>
                <a:lnTo>
                  <a:pt x="6112917" y="779808"/>
                </a:lnTo>
                <a:lnTo>
                  <a:pt x="7095059" y="779808"/>
                </a:lnTo>
                <a:lnTo>
                  <a:pt x="7095059" y="0"/>
                </a:lnTo>
                <a:lnTo>
                  <a:pt x="7128942" y="0"/>
                </a:lnTo>
                <a:lnTo>
                  <a:pt x="7128942" y="779808"/>
                </a:lnTo>
                <a:lnTo>
                  <a:pt x="8111084" y="779808"/>
                </a:lnTo>
                <a:lnTo>
                  <a:pt x="8111084" y="0"/>
                </a:lnTo>
                <a:lnTo>
                  <a:pt x="8144942" y="0"/>
                </a:lnTo>
                <a:lnTo>
                  <a:pt x="8144942" y="779808"/>
                </a:lnTo>
                <a:lnTo>
                  <a:pt x="9127084" y="779808"/>
                </a:lnTo>
                <a:lnTo>
                  <a:pt x="9127084" y="0"/>
                </a:lnTo>
                <a:lnTo>
                  <a:pt x="9160942" y="0"/>
                </a:lnTo>
                <a:lnTo>
                  <a:pt x="9160942" y="779808"/>
                </a:lnTo>
                <a:lnTo>
                  <a:pt x="10143084" y="779808"/>
                </a:lnTo>
                <a:lnTo>
                  <a:pt x="10143084" y="0"/>
                </a:lnTo>
                <a:lnTo>
                  <a:pt x="10176916" y="0"/>
                </a:lnTo>
                <a:lnTo>
                  <a:pt x="10176916" y="779808"/>
                </a:lnTo>
                <a:lnTo>
                  <a:pt x="11159058" y="779808"/>
                </a:lnTo>
                <a:lnTo>
                  <a:pt x="11159058" y="0"/>
                </a:lnTo>
                <a:lnTo>
                  <a:pt x="11192942" y="0"/>
                </a:lnTo>
                <a:lnTo>
                  <a:pt x="11192942" y="779834"/>
                </a:lnTo>
                <a:lnTo>
                  <a:pt x="12192000" y="779834"/>
                </a:lnTo>
                <a:lnTo>
                  <a:pt x="12192000" y="813692"/>
                </a:lnTo>
                <a:lnTo>
                  <a:pt x="11192942" y="813692"/>
                </a:lnTo>
                <a:lnTo>
                  <a:pt x="11192942" y="1795834"/>
                </a:lnTo>
                <a:lnTo>
                  <a:pt x="12192000" y="1795834"/>
                </a:lnTo>
                <a:lnTo>
                  <a:pt x="12192000" y="1829692"/>
                </a:lnTo>
                <a:lnTo>
                  <a:pt x="11192942" y="1829692"/>
                </a:lnTo>
                <a:lnTo>
                  <a:pt x="11192942" y="2811834"/>
                </a:lnTo>
                <a:lnTo>
                  <a:pt x="12192000" y="2811834"/>
                </a:lnTo>
                <a:lnTo>
                  <a:pt x="12192000" y="2845692"/>
                </a:lnTo>
                <a:lnTo>
                  <a:pt x="11192942" y="2845692"/>
                </a:lnTo>
                <a:lnTo>
                  <a:pt x="11192942" y="3827834"/>
                </a:lnTo>
                <a:lnTo>
                  <a:pt x="12192000" y="3827834"/>
                </a:lnTo>
                <a:lnTo>
                  <a:pt x="12192000" y="3861692"/>
                </a:lnTo>
                <a:lnTo>
                  <a:pt x="11192942" y="3861692"/>
                </a:lnTo>
                <a:lnTo>
                  <a:pt x="11192942" y="4843834"/>
                </a:lnTo>
                <a:lnTo>
                  <a:pt x="12192000" y="4843834"/>
                </a:lnTo>
                <a:lnTo>
                  <a:pt x="12192000" y="4877692"/>
                </a:lnTo>
                <a:lnTo>
                  <a:pt x="11192942" y="4877692"/>
                </a:lnTo>
                <a:lnTo>
                  <a:pt x="11192942" y="5859834"/>
                </a:lnTo>
                <a:lnTo>
                  <a:pt x="12192000" y="5859834"/>
                </a:lnTo>
                <a:lnTo>
                  <a:pt x="12192000" y="5893692"/>
                </a:lnTo>
                <a:lnTo>
                  <a:pt x="11192942" y="5893692"/>
                </a:lnTo>
                <a:lnTo>
                  <a:pt x="11192942" y="6858000"/>
                </a:lnTo>
                <a:lnTo>
                  <a:pt x="11159058" y="6858000"/>
                </a:lnTo>
                <a:lnTo>
                  <a:pt x="11159058" y="5893666"/>
                </a:lnTo>
                <a:lnTo>
                  <a:pt x="10176916" y="5893666"/>
                </a:lnTo>
                <a:lnTo>
                  <a:pt x="10176916" y="6858000"/>
                </a:lnTo>
                <a:lnTo>
                  <a:pt x="10143084" y="6858000"/>
                </a:lnTo>
                <a:lnTo>
                  <a:pt x="10143084" y="5893692"/>
                </a:lnTo>
                <a:lnTo>
                  <a:pt x="9160942" y="5893692"/>
                </a:lnTo>
                <a:lnTo>
                  <a:pt x="9160942" y="6858000"/>
                </a:lnTo>
                <a:lnTo>
                  <a:pt x="9127084" y="6858000"/>
                </a:lnTo>
                <a:lnTo>
                  <a:pt x="9127084" y="5893692"/>
                </a:lnTo>
                <a:lnTo>
                  <a:pt x="8144942" y="5893692"/>
                </a:lnTo>
                <a:lnTo>
                  <a:pt x="8144942" y="6858000"/>
                </a:lnTo>
                <a:lnTo>
                  <a:pt x="8111084" y="6858000"/>
                </a:lnTo>
                <a:lnTo>
                  <a:pt x="8111084" y="5893692"/>
                </a:lnTo>
                <a:lnTo>
                  <a:pt x="7128942" y="5893692"/>
                </a:lnTo>
                <a:lnTo>
                  <a:pt x="7128942" y="6858000"/>
                </a:lnTo>
                <a:lnTo>
                  <a:pt x="7095084" y="6858000"/>
                </a:lnTo>
                <a:lnTo>
                  <a:pt x="7095084" y="5893692"/>
                </a:lnTo>
                <a:lnTo>
                  <a:pt x="6112942" y="5893692"/>
                </a:lnTo>
                <a:lnTo>
                  <a:pt x="6112942" y="6858000"/>
                </a:lnTo>
                <a:lnTo>
                  <a:pt x="6079084" y="6858000"/>
                </a:lnTo>
                <a:lnTo>
                  <a:pt x="6079084" y="5893692"/>
                </a:lnTo>
                <a:lnTo>
                  <a:pt x="5096942" y="5893692"/>
                </a:lnTo>
                <a:lnTo>
                  <a:pt x="5096942" y="6858000"/>
                </a:lnTo>
                <a:lnTo>
                  <a:pt x="5063084" y="6858000"/>
                </a:lnTo>
                <a:lnTo>
                  <a:pt x="5063084" y="5893692"/>
                </a:lnTo>
                <a:lnTo>
                  <a:pt x="4080942" y="5893692"/>
                </a:lnTo>
                <a:lnTo>
                  <a:pt x="4080942" y="6858000"/>
                </a:lnTo>
                <a:lnTo>
                  <a:pt x="4047084" y="6858000"/>
                </a:lnTo>
                <a:lnTo>
                  <a:pt x="4047084" y="5893692"/>
                </a:lnTo>
                <a:lnTo>
                  <a:pt x="3064942" y="5893692"/>
                </a:lnTo>
                <a:lnTo>
                  <a:pt x="3064942" y="6858000"/>
                </a:lnTo>
                <a:lnTo>
                  <a:pt x="3031058" y="6858000"/>
                </a:lnTo>
                <a:lnTo>
                  <a:pt x="3031058" y="5893692"/>
                </a:lnTo>
                <a:lnTo>
                  <a:pt x="2048942" y="5893692"/>
                </a:lnTo>
                <a:lnTo>
                  <a:pt x="2048942" y="6858000"/>
                </a:lnTo>
                <a:lnTo>
                  <a:pt x="2015084" y="6858000"/>
                </a:lnTo>
                <a:lnTo>
                  <a:pt x="2015084" y="5893692"/>
                </a:lnTo>
                <a:lnTo>
                  <a:pt x="1032942" y="5893692"/>
                </a:lnTo>
                <a:lnTo>
                  <a:pt x="1032942" y="6858000"/>
                </a:lnTo>
                <a:lnTo>
                  <a:pt x="999058" y="6858000"/>
                </a:lnTo>
                <a:lnTo>
                  <a:pt x="999058" y="5893666"/>
                </a:lnTo>
                <a:lnTo>
                  <a:pt x="0" y="5893666"/>
                </a:lnTo>
                <a:lnTo>
                  <a:pt x="0" y="5859808"/>
                </a:lnTo>
                <a:lnTo>
                  <a:pt x="999058" y="5859808"/>
                </a:lnTo>
                <a:lnTo>
                  <a:pt x="999058" y="4877666"/>
                </a:lnTo>
                <a:lnTo>
                  <a:pt x="0" y="4877666"/>
                </a:lnTo>
                <a:lnTo>
                  <a:pt x="0" y="4843809"/>
                </a:lnTo>
                <a:lnTo>
                  <a:pt x="999058" y="4843809"/>
                </a:lnTo>
                <a:lnTo>
                  <a:pt x="999058" y="3861666"/>
                </a:lnTo>
                <a:lnTo>
                  <a:pt x="0" y="3861666"/>
                </a:lnTo>
                <a:lnTo>
                  <a:pt x="0" y="3827809"/>
                </a:lnTo>
                <a:lnTo>
                  <a:pt x="999058" y="3827809"/>
                </a:lnTo>
                <a:lnTo>
                  <a:pt x="999058" y="2845667"/>
                </a:lnTo>
                <a:lnTo>
                  <a:pt x="0" y="2845667"/>
                </a:lnTo>
                <a:lnTo>
                  <a:pt x="0" y="2811808"/>
                </a:lnTo>
                <a:lnTo>
                  <a:pt x="999058" y="2811808"/>
                </a:lnTo>
                <a:lnTo>
                  <a:pt x="999058" y="1829667"/>
                </a:lnTo>
                <a:lnTo>
                  <a:pt x="0" y="1829667"/>
                </a:lnTo>
                <a:lnTo>
                  <a:pt x="0" y="1795808"/>
                </a:lnTo>
                <a:lnTo>
                  <a:pt x="999058" y="1795808"/>
                </a:lnTo>
                <a:lnTo>
                  <a:pt x="999058" y="813667"/>
                </a:lnTo>
                <a:lnTo>
                  <a:pt x="0" y="813667"/>
                </a:lnTo>
                <a:lnTo>
                  <a:pt x="0" y="779808"/>
                </a:lnTo>
                <a:lnTo>
                  <a:pt x="999058" y="779808"/>
                </a:lnTo>
                <a:close/>
              </a:path>
            </a:pathLst>
          </a:custGeom>
        </p:spPr>
      </p:pic>
      <p:sp>
        <p:nvSpPr>
          <p:cNvPr id="17" name="Google Shape;97;g191d0b60d83_0_0">
            <a:extLst>
              <a:ext uri="{FF2B5EF4-FFF2-40B4-BE49-F238E27FC236}">
                <a16:creationId xmlns:a16="http://schemas.microsoft.com/office/drawing/2014/main" id="{0AD2D499-C7C2-439C-812B-F92D74E52DD9}"/>
              </a:ext>
            </a:extLst>
          </p:cNvPr>
          <p:cNvSpPr/>
          <p:nvPr/>
        </p:nvSpPr>
        <p:spPr>
          <a:xfrm>
            <a:off x="217569" y="1895040"/>
            <a:ext cx="9152389" cy="4813453"/>
          </a:xfrm>
          <a:prstGeom prst="roundRect">
            <a:avLst>
              <a:gd name="adj" fmla="val 3296"/>
            </a:avLst>
          </a:prstGeom>
          <a:solidFill>
            <a:srgbClr val="837339">
              <a:alpha val="95000"/>
            </a:srgbClr>
          </a:solidFill>
          <a:ln w="19050" cap="flat" cmpd="sng">
            <a:gradFill>
              <a:gsLst>
                <a:gs pos="0">
                  <a:srgbClr val="262626"/>
                </a:gs>
                <a:gs pos="100000">
                  <a:srgbClr val="141414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C0DB997-C227-4407-A1FC-3393BF7677DE}"/>
              </a:ext>
            </a:extLst>
          </p:cNvPr>
          <p:cNvSpPr/>
          <p:nvPr/>
        </p:nvSpPr>
        <p:spPr>
          <a:xfrm>
            <a:off x="-261341" y="489116"/>
            <a:ext cx="10960100" cy="1239914"/>
          </a:xfrm>
          <a:prstGeom prst="round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6" name="Google Shape;96;g191d0b60d83_0_0"/>
          <p:cNvSpPr txBox="1"/>
          <p:nvPr/>
        </p:nvSpPr>
        <p:spPr>
          <a:xfrm>
            <a:off x="476909" y="703830"/>
            <a:ext cx="861670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продукта</a:t>
            </a:r>
          </a:p>
        </p:txBody>
      </p:sp>
      <p:sp>
        <p:nvSpPr>
          <p:cNvPr id="98" name="Google Shape;98;g191d0b60d83_0_0"/>
          <p:cNvSpPr txBox="1"/>
          <p:nvPr/>
        </p:nvSpPr>
        <p:spPr>
          <a:xfrm>
            <a:off x="721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3E2AD81-6884-415E-BD52-F5EDB47F66C5}"/>
              </a:ext>
            </a:extLst>
          </p:cNvPr>
          <p:cNvGrpSpPr/>
          <p:nvPr/>
        </p:nvGrpSpPr>
        <p:grpSpPr>
          <a:xfrm>
            <a:off x="11291661" y="121694"/>
            <a:ext cx="350765" cy="926737"/>
            <a:chOff x="10925275" y="101582"/>
            <a:chExt cx="195884" cy="926737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93A026B7-F09B-407B-8413-4B12B736BA85}"/>
                </a:ext>
              </a:extLst>
            </p:cNvPr>
            <p:cNvSpPr/>
            <p:nvPr/>
          </p:nvSpPr>
          <p:spPr>
            <a:xfrm>
              <a:off x="10925276" y="101582"/>
              <a:ext cx="195883" cy="375954"/>
            </a:xfrm>
            <a:prstGeom prst="roundRect">
              <a:avLst/>
            </a:prstGeom>
            <a:solidFill>
              <a:srgbClr val="CFA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1DC1847C-3F4E-4936-A3B2-44D752B6865B}"/>
                </a:ext>
              </a:extLst>
            </p:cNvPr>
            <p:cNvSpPr/>
            <p:nvPr/>
          </p:nvSpPr>
          <p:spPr>
            <a:xfrm>
              <a:off x="10925275" y="660585"/>
              <a:ext cx="195883" cy="367734"/>
            </a:xfrm>
            <a:prstGeom prst="roundRect">
              <a:avLst/>
            </a:prstGeom>
            <a:solidFill>
              <a:srgbClr val="8964A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pic>
        <p:nvPicPr>
          <p:cNvPr id="13" name="Google Shape;59;p13">
            <a:extLst>
              <a:ext uri="{FF2B5EF4-FFF2-40B4-BE49-F238E27FC236}">
                <a16:creationId xmlns:a16="http://schemas.microsoft.com/office/drawing/2014/main" id="{C494033C-7448-4282-A9F9-0A49D84980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2" y="100802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6;p13">
            <a:extLst>
              <a:ext uri="{FF2B5EF4-FFF2-40B4-BE49-F238E27FC236}">
                <a16:creationId xmlns:a16="http://schemas.microsoft.com/office/drawing/2014/main" id="{B6B791DC-3137-46EA-85E9-999DCA39A9D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1435"/>
          <a:stretch/>
        </p:blipFill>
        <p:spPr>
          <a:xfrm>
            <a:off x="9553629" y="6469768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7;p13">
            <a:extLst>
              <a:ext uri="{FF2B5EF4-FFF2-40B4-BE49-F238E27FC236}">
                <a16:creationId xmlns:a16="http://schemas.microsoft.com/office/drawing/2014/main" id="{47159C8C-408B-41FF-8FD0-95AFF7AB79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1435"/>
          <a:stretch/>
        </p:blipFill>
        <p:spPr>
          <a:xfrm>
            <a:off x="10881814" y="6460243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777358-7C4B-4736-8AD7-B31652C99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22" y="2057015"/>
            <a:ext cx="8787612" cy="45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5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A6A9C0-E2C4-4EE8-B075-3D2CF5BF5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6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24DED74-6826-48BA-B3A5-91A4E57F533E}"/>
              </a:ext>
            </a:extLst>
          </p:cNvPr>
          <p:cNvSpPr/>
          <p:nvPr/>
        </p:nvSpPr>
        <p:spPr>
          <a:xfrm>
            <a:off x="-240641" y="1011182"/>
            <a:ext cx="12673281" cy="2743200"/>
          </a:xfrm>
          <a:prstGeom prst="round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41" name="Заголовок 1"/>
          <p:cNvSpPr txBox="1"/>
          <p:nvPr/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ru-RU" sz="4400" b="0" strike="noStrike" spc="-1">
                <a:solidFill>
                  <a:srgbClr val="FFFFFF"/>
                </a:solidFill>
                <a:latin typeface="Biome"/>
              </a:rPr>
              <a:t>Спасибо за внимание!</a:t>
            </a:r>
            <a:endParaRPr lang="ru-RU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442" name="Номер слайда 6"/>
          <p:cNvSpPr txBox="1"/>
          <p:nvPr/>
        </p:nvSpPr>
        <p:spPr>
          <a:xfrm>
            <a:off x="9141120" y="62262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D27ADB9-BAF7-4210-B350-7AA0133BB3D8}" type="slidenum">
              <a:rPr lang="ru-RU" sz="1200" b="0" strike="noStrike" spc="-1">
                <a:solidFill>
                  <a:srgbClr val="FFFFFF"/>
                </a:solidFill>
                <a:latin typeface="Biome"/>
              </a:rPr>
              <a:t>11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7356F83-96B0-4865-BB40-207C775345F6}"/>
              </a:ext>
            </a:extLst>
          </p:cNvPr>
          <p:cNvSpPr/>
          <p:nvPr/>
        </p:nvSpPr>
        <p:spPr>
          <a:xfrm>
            <a:off x="-428303" y="-2391043"/>
            <a:ext cx="8380604" cy="8380604"/>
          </a:xfrm>
          <a:prstGeom prst="ellipse">
            <a:avLst/>
          </a:prstGeom>
          <a:noFill/>
          <a:ln>
            <a:solidFill>
              <a:srgbClr val="FF9933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285933C-176A-4027-8304-58D93830AF70}"/>
              </a:ext>
            </a:extLst>
          </p:cNvPr>
          <p:cNvSpPr/>
          <p:nvPr/>
        </p:nvSpPr>
        <p:spPr>
          <a:xfrm>
            <a:off x="-1355897" y="-3318637"/>
            <a:ext cx="10235792" cy="10235792"/>
          </a:xfrm>
          <a:prstGeom prst="ellipse">
            <a:avLst/>
          </a:prstGeom>
          <a:noFill/>
          <a:ln>
            <a:solidFill>
              <a:srgbClr val="FF9933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8" name="Дуга 7">
            <a:extLst>
              <a:ext uri="{FF2B5EF4-FFF2-40B4-BE49-F238E27FC236}">
                <a16:creationId xmlns:a16="http://schemas.microsoft.com/office/drawing/2014/main" id="{E985B1CC-7C65-4A19-813A-6E7BECF5258A}"/>
              </a:ext>
            </a:extLst>
          </p:cNvPr>
          <p:cNvSpPr/>
          <p:nvPr/>
        </p:nvSpPr>
        <p:spPr>
          <a:xfrm rot="18119925">
            <a:off x="-1071946" y="-3034689"/>
            <a:ext cx="9667892" cy="9667896"/>
          </a:xfrm>
          <a:prstGeom prst="arc">
            <a:avLst>
              <a:gd name="adj1" fmla="val 16200000"/>
              <a:gd name="adj2" fmla="val 16166315"/>
            </a:avLst>
          </a:prstGeom>
          <a:noFill/>
          <a:ln w="155575" cap="rnd">
            <a:gradFill>
              <a:gsLst>
                <a:gs pos="0">
                  <a:srgbClr val="DED4B8">
                    <a:alpha val="14000"/>
                  </a:srgbClr>
                </a:gs>
                <a:gs pos="100000">
                  <a:srgbClr val="7859E9"/>
                </a:gs>
              </a:gsLst>
              <a:lin ang="5400000" scaled="1"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50A29F6-0429-487E-8B6B-6FA5B4F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Овал 48">
            <a:extLst>
              <a:ext uri="{FF2B5EF4-FFF2-40B4-BE49-F238E27FC236}">
                <a16:creationId xmlns:a16="http://schemas.microsoft.com/office/drawing/2014/main" id="{E1941C61-BF08-41CA-80D7-7E1C040E7BAD}"/>
              </a:ext>
            </a:extLst>
          </p:cNvPr>
          <p:cNvSpPr/>
          <p:nvPr/>
        </p:nvSpPr>
        <p:spPr>
          <a:xfrm>
            <a:off x="6170456" y="-951708"/>
            <a:ext cx="8380604" cy="8380604"/>
          </a:xfrm>
          <a:prstGeom prst="ellipse">
            <a:avLst/>
          </a:prstGeom>
          <a:noFill/>
          <a:ln>
            <a:solidFill>
              <a:srgbClr val="FFC000">
                <a:alpha val="62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24528865-669E-43F1-A30B-D494594B19C5}"/>
              </a:ext>
            </a:extLst>
          </p:cNvPr>
          <p:cNvSpPr/>
          <p:nvPr/>
        </p:nvSpPr>
        <p:spPr>
          <a:xfrm>
            <a:off x="5242862" y="-1879302"/>
            <a:ext cx="10235792" cy="10235792"/>
          </a:xfrm>
          <a:prstGeom prst="ellipse">
            <a:avLst/>
          </a:prstGeom>
          <a:noFill/>
          <a:ln>
            <a:solidFill>
              <a:srgbClr val="FFC000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63722DE-931E-44D7-9358-ED35173BCA88}"/>
              </a:ext>
            </a:extLst>
          </p:cNvPr>
          <p:cNvSpPr/>
          <p:nvPr/>
        </p:nvSpPr>
        <p:spPr>
          <a:xfrm>
            <a:off x="-249052" y="457904"/>
            <a:ext cx="10960100" cy="830997"/>
          </a:xfrm>
          <a:prstGeom prst="round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6" name="Google Shape;96;g191d0b60d83_0_0"/>
          <p:cNvSpPr txBox="1"/>
          <p:nvPr/>
        </p:nvSpPr>
        <p:spPr>
          <a:xfrm>
            <a:off x="406722" y="672618"/>
            <a:ext cx="5559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 spc="300" dirty="0">
                <a:solidFill>
                  <a:schemeClr val="bg1"/>
                </a:solidFill>
                <a:latin typeface="Biome (Заголовки)"/>
                <a:ea typeface="Montserrat"/>
                <a:cs typeface="Montserrat"/>
                <a:sym typeface="Montserrat"/>
              </a:rPr>
              <a:t>НЕ БАГ, А ФИЧА</a:t>
            </a:r>
          </a:p>
        </p:txBody>
      </p:sp>
      <p:sp>
        <p:nvSpPr>
          <p:cNvPr id="98" name="Google Shape;98;g191d0b60d83_0_0"/>
          <p:cNvSpPr txBox="1"/>
          <p:nvPr/>
        </p:nvSpPr>
        <p:spPr>
          <a:xfrm>
            <a:off x="721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3030C-2E80-4FD4-8EFD-50181DBE655E}"/>
              </a:ext>
            </a:extLst>
          </p:cNvPr>
          <p:cNvSpPr txBox="1"/>
          <p:nvPr/>
        </p:nvSpPr>
        <p:spPr>
          <a:xfrm>
            <a:off x="599714" y="5362567"/>
            <a:ext cx="2066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1200" spc="30" dirty="0">
                <a:solidFill>
                  <a:schemeClr val="bg1"/>
                </a:solidFill>
                <a:latin typeface="Montserrat Medium" pitchFamily="2" charset="-52"/>
              </a:rPr>
              <a:t>Аносова Александра </a:t>
            </a:r>
          </a:p>
          <a:p>
            <a:r>
              <a:rPr lang="ru-UA" sz="1200" spc="30" dirty="0">
                <a:solidFill>
                  <a:schemeClr val="bg1"/>
                </a:solidFill>
                <a:latin typeface="Montserrat Medium" pitchFamily="2" charset="-52"/>
              </a:rPr>
              <a:t>PM, психология, графический дизайн, гейм-дизайн</a:t>
            </a:r>
            <a:r>
              <a:rPr lang="ru-RU" sz="1200" spc="30" dirty="0">
                <a:solidFill>
                  <a:schemeClr val="bg1"/>
                </a:solidFill>
                <a:latin typeface="Montserrat Medium" pitchFamily="2" charset="-52"/>
              </a:rPr>
              <a:t>ер</a:t>
            </a:r>
            <a:r>
              <a:rPr lang="ru-UA" sz="1200" spc="30" dirty="0">
                <a:solidFill>
                  <a:schemeClr val="bg1"/>
                </a:solidFill>
                <a:latin typeface="Montserrat Medium" pitchFamily="2" charset="-52"/>
              </a:rPr>
              <a:t>, маркетинг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ABE11291-D13B-4351-AABC-8522B487EB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20" t="1972" r="33856" b="2414"/>
          <a:stretch>
            <a:fillRect/>
          </a:stretch>
        </p:blipFill>
        <p:spPr>
          <a:xfrm>
            <a:off x="599714" y="1954880"/>
            <a:ext cx="2066188" cy="3361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85587B-8ECA-4B0F-A04E-47C85EA9B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0" r="14592" b="2358"/>
          <a:stretch/>
        </p:blipFill>
        <p:spPr>
          <a:xfrm>
            <a:off x="5030461" y="1954880"/>
            <a:ext cx="2117479" cy="3366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CCD90927-1535-4175-A71F-BD89F14D8E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73" t="18511" r="6296" b="3741"/>
          <a:stretch>
            <a:fillRect/>
          </a:stretch>
        </p:blipFill>
        <p:spPr>
          <a:xfrm>
            <a:off x="9551602" y="1954880"/>
            <a:ext cx="2066188" cy="3361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AD26BE0-A924-43E1-9F00-018055073D68}"/>
              </a:ext>
            </a:extLst>
          </p:cNvPr>
          <p:cNvSpPr txBox="1"/>
          <p:nvPr/>
        </p:nvSpPr>
        <p:spPr>
          <a:xfrm>
            <a:off x="2808005" y="5372747"/>
            <a:ext cx="2066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spc="30" dirty="0">
                <a:solidFill>
                  <a:schemeClr val="bg1"/>
                </a:solidFill>
                <a:latin typeface="Montserrat Medium" pitchFamily="2" charset="-52"/>
              </a:rPr>
              <a:t>Гурская Анна</a:t>
            </a:r>
          </a:p>
          <a:p>
            <a:r>
              <a:rPr lang="ru-RU" sz="1200" spc="30" dirty="0">
                <a:solidFill>
                  <a:schemeClr val="bg1"/>
                </a:solidFill>
                <a:latin typeface="Montserrat Medium" pitchFamily="2" charset="-52"/>
              </a:rPr>
              <a:t>PM, </a:t>
            </a:r>
            <a:r>
              <a:rPr lang="en-US" sz="1200" spc="30" dirty="0">
                <a:solidFill>
                  <a:schemeClr val="bg1"/>
                </a:solidFill>
                <a:latin typeface="Montserrat Medium" pitchFamily="2" charset="-52"/>
              </a:rPr>
              <a:t>UI / UX</a:t>
            </a:r>
            <a:endParaRPr lang="ru-RU" sz="1200" spc="30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BC55FD-E2CC-4E66-8621-F864C25C70A5}"/>
              </a:ext>
            </a:extLst>
          </p:cNvPr>
          <p:cNvSpPr txBox="1"/>
          <p:nvPr/>
        </p:nvSpPr>
        <p:spPr>
          <a:xfrm>
            <a:off x="5034614" y="5496655"/>
            <a:ext cx="2020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spc="30" dirty="0" err="1">
                <a:solidFill>
                  <a:schemeClr val="bg1"/>
                </a:solidFill>
                <a:latin typeface="Montserrat Medium" pitchFamily="2" charset="-52"/>
              </a:rPr>
              <a:t>Морозан</a:t>
            </a:r>
            <a:r>
              <a:rPr lang="ru-RU" sz="1200" spc="30" dirty="0">
                <a:solidFill>
                  <a:schemeClr val="bg1"/>
                </a:solidFill>
                <a:latin typeface="Montserrat Medium" pitchFamily="2" charset="-52"/>
              </a:rPr>
              <a:t> Регина</a:t>
            </a:r>
          </a:p>
          <a:p>
            <a:r>
              <a:rPr lang="en-US" sz="1200" spc="30" dirty="0">
                <a:solidFill>
                  <a:schemeClr val="bg1"/>
                </a:solidFill>
                <a:latin typeface="Montserrat Medium" pitchFamily="2" charset="-52"/>
              </a:rPr>
              <a:t>System Analyst</a:t>
            </a:r>
            <a:endParaRPr lang="ru-RU" sz="1200" spc="30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E22E0-76D3-4939-BA16-49727D7EB5FF}"/>
              </a:ext>
            </a:extLst>
          </p:cNvPr>
          <p:cNvSpPr txBox="1"/>
          <p:nvPr/>
        </p:nvSpPr>
        <p:spPr>
          <a:xfrm>
            <a:off x="7243398" y="5496655"/>
            <a:ext cx="2066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spc="30" dirty="0">
                <a:solidFill>
                  <a:schemeClr val="bg1"/>
                </a:solidFill>
                <a:latin typeface="Montserrat Medium" pitchFamily="2" charset="-52"/>
              </a:rPr>
              <a:t>Порошенко Дмитрий</a:t>
            </a:r>
          </a:p>
          <a:p>
            <a:r>
              <a:rPr lang="ru-RU" sz="1200" spc="30" dirty="0" err="1">
                <a:solidFill>
                  <a:schemeClr val="bg1"/>
                </a:solidFill>
                <a:latin typeface="Montserrat Medium" pitchFamily="2" charset="-52"/>
              </a:rPr>
              <a:t>Backend</a:t>
            </a:r>
            <a:r>
              <a:rPr lang="ru-RU" sz="1200" spc="30" dirty="0">
                <a:solidFill>
                  <a:schemeClr val="bg1"/>
                </a:solidFill>
                <a:latin typeface="Montserrat Medium" pitchFamily="2" charset="-52"/>
              </a:rPr>
              <a:t> разработка</a:t>
            </a:r>
          </a:p>
          <a:p>
            <a:endParaRPr lang="ru-UA" sz="1200" spc="30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47930B-A547-435A-957B-B1C7FF3B04E7}"/>
              </a:ext>
            </a:extLst>
          </p:cNvPr>
          <p:cNvSpPr txBox="1"/>
          <p:nvPr/>
        </p:nvSpPr>
        <p:spPr>
          <a:xfrm>
            <a:off x="9469514" y="5467999"/>
            <a:ext cx="2066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spc="30" dirty="0" err="1">
                <a:solidFill>
                  <a:schemeClr val="bg1"/>
                </a:solidFill>
                <a:latin typeface="Montserrat Medium" pitchFamily="2" charset="-52"/>
              </a:rPr>
              <a:t>Турчанов</a:t>
            </a:r>
            <a:r>
              <a:rPr lang="ru-RU" sz="1200" spc="30" dirty="0">
                <a:solidFill>
                  <a:schemeClr val="bg1"/>
                </a:solidFill>
                <a:latin typeface="Montserrat Medium" pitchFamily="2" charset="-52"/>
              </a:rPr>
              <a:t> Денис</a:t>
            </a:r>
          </a:p>
          <a:p>
            <a:r>
              <a:rPr lang="ru-RU" sz="1200" spc="30" dirty="0" err="1">
                <a:solidFill>
                  <a:schemeClr val="bg1"/>
                </a:solidFill>
                <a:latin typeface="Montserrat Medium" pitchFamily="2" charset="-52"/>
              </a:rPr>
              <a:t>Frontend</a:t>
            </a:r>
            <a:r>
              <a:rPr lang="ru-RU" sz="1200" spc="30" dirty="0">
                <a:solidFill>
                  <a:schemeClr val="bg1"/>
                </a:solidFill>
                <a:latin typeface="Montserrat Medium" pitchFamily="2" charset="-52"/>
              </a:rPr>
              <a:t> разработка, гейм-дизайн</a:t>
            </a:r>
          </a:p>
        </p:txBody>
      </p:sp>
      <p:sp>
        <p:nvSpPr>
          <p:cNvPr id="41" name="Дуга 40">
            <a:extLst>
              <a:ext uri="{FF2B5EF4-FFF2-40B4-BE49-F238E27FC236}">
                <a16:creationId xmlns:a16="http://schemas.microsoft.com/office/drawing/2014/main" id="{160C2B23-6EE2-4A84-BCAE-C80507595DC3}"/>
              </a:ext>
            </a:extLst>
          </p:cNvPr>
          <p:cNvSpPr/>
          <p:nvPr/>
        </p:nvSpPr>
        <p:spPr>
          <a:xfrm rot="18119925">
            <a:off x="4965250" y="-4226481"/>
            <a:ext cx="3788342" cy="3788342"/>
          </a:xfrm>
          <a:prstGeom prst="arc">
            <a:avLst>
              <a:gd name="adj1" fmla="val 16200000"/>
              <a:gd name="adj2" fmla="val 16166315"/>
            </a:avLst>
          </a:prstGeom>
          <a:noFill/>
          <a:ln w="155575" cap="rnd">
            <a:gradFill>
              <a:gsLst>
                <a:gs pos="0">
                  <a:srgbClr val="ECE4AA">
                    <a:alpha val="62000"/>
                  </a:srgbClr>
                </a:gs>
                <a:gs pos="100000">
                  <a:srgbClr val="7859E9">
                    <a:alpha val="87000"/>
                  </a:srgbClr>
                </a:gs>
              </a:gsLst>
              <a:lin ang="5400000" scaled="1"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13F7BCF-01C8-40AE-AE16-1DA433183D40}"/>
              </a:ext>
            </a:extLst>
          </p:cNvPr>
          <p:cNvGrpSpPr/>
          <p:nvPr/>
        </p:nvGrpSpPr>
        <p:grpSpPr>
          <a:xfrm>
            <a:off x="11291661" y="121694"/>
            <a:ext cx="350765" cy="926737"/>
            <a:chOff x="10925275" y="101582"/>
            <a:chExt cx="195884" cy="926737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32D4B667-E6D6-4851-8D33-741B3403E98B}"/>
                </a:ext>
              </a:extLst>
            </p:cNvPr>
            <p:cNvSpPr/>
            <p:nvPr/>
          </p:nvSpPr>
          <p:spPr>
            <a:xfrm>
              <a:off x="10925276" y="101582"/>
              <a:ext cx="195883" cy="375954"/>
            </a:xfrm>
            <a:prstGeom prst="roundRect">
              <a:avLst/>
            </a:prstGeom>
            <a:solidFill>
              <a:srgbClr val="CFA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46" name="Прямоугольник: скругленные углы 45">
              <a:extLst>
                <a:ext uri="{FF2B5EF4-FFF2-40B4-BE49-F238E27FC236}">
                  <a16:creationId xmlns:a16="http://schemas.microsoft.com/office/drawing/2014/main" id="{F667640A-D3B9-4F51-AA99-70AD8075C273}"/>
                </a:ext>
              </a:extLst>
            </p:cNvPr>
            <p:cNvSpPr/>
            <p:nvPr/>
          </p:nvSpPr>
          <p:spPr>
            <a:xfrm>
              <a:off x="10925275" y="660585"/>
              <a:ext cx="195883" cy="367734"/>
            </a:xfrm>
            <a:prstGeom prst="roundRect">
              <a:avLst/>
            </a:prstGeom>
            <a:solidFill>
              <a:srgbClr val="8964A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55" name="Google Shape;97;g191d0b60d83_0_0">
            <a:extLst>
              <a:ext uri="{FF2B5EF4-FFF2-40B4-BE49-F238E27FC236}">
                <a16:creationId xmlns:a16="http://schemas.microsoft.com/office/drawing/2014/main" id="{C0491AD9-128A-4B7E-8EEB-45AF55698D9A}"/>
              </a:ext>
            </a:extLst>
          </p:cNvPr>
          <p:cNvSpPr/>
          <p:nvPr/>
        </p:nvSpPr>
        <p:spPr>
          <a:xfrm>
            <a:off x="-2788786" y="1210000"/>
            <a:ext cx="2331486" cy="5419904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D6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97;g191d0b60d83_0_0">
            <a:extLst>
              <a:ext uri="{FF2B5EF4-FFF2-40B4-BE49-F238E27FC236}">
                <a16:creationId xmlns:a16="http://schemas.microsoft.com/office/drawing/2014/main" id="{B225B80E-BDD8-4415-8521-90D280163FA8}"/>
              </a:ext>
            </a:extLst>
          </p:cNvPr>
          <p:cNvSpPr/>
          <p:nvPr/>
        </p:nvSpPr>
        <p:spPr>
          <a:xfrm>
            <a:off x="12736941" y="1215314"/>
            <a:ext cx="2331486" cy="5419904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D6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59;p13">
            <a:extLst>
              <a:ext uri="{FF2B5EF4-FFF2-40B4-BE49-F238E27FC236}">
                <a16:creationId xmlns:a16="http://schemas.microsoft.com/office/drawing/2014/main" id="{84E0C10F-46E1-4425-A00B-F4FA71BE863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722" y="100802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76;p13">
            <a:extLst>
              <a:ext uri="{FF2B5EF4-FFF2-40B4-BE49-F238E27FC236}">
                <a16:creationId xmlns:a16="http://schemas.microsoft.com/office/drawing/2014/main" id="{D11E2C4A-9C6D-4773-B377-6D969E5623D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51435"/>
          <a:stretch/>
        </p:blipFill>
        <p:spPr>
          <a:xfrm>
            <a:off x="9553629" y="6469768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77;p13">
            <a:extLst>
              <a:ext uri="{FF2B5EF4-FFF2-40B4-BE49-F238E27FC236}">
                <a16:creationId xmlns:a16="http://schemas.microsoft.com/office/drawing/2014/main" id="{C1931D55-245C-4CD0-9FEF-50DF5CA6148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51435"/>
          <a:stretch/>
        </p:blipFill>
        <p:spPr>
          <a:xfrm>
            <a:off x="10881814" y="6460243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8AB9FB-270F-4DBE-8511-31CBEE736B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285" t="14267" r="30353" b="43253"/>
          <a:stretch/>
        </p:blipFill>
        <p:spPr>
          <a:xfrm>
            <a:off x="7296029" y="1963287"/>
            <a:ext cx="2107484" cy="3357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A935A0-F53B-4000-93EB-C5D3843113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767" t="6994" r="4643" b="3401"/>
          <a:stretch/>
        </p:blipFill>
        <p:spPr>
          <a:xfrm>
            <a:off x="2787559" y="1963288"/>
            <a:ext cx="2135504" cy="33618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9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1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4" grpId="0"/>
      <p:bldP spid="65" grpId="0"/>
      <p:bldP spid="66" grpId="0"/>
      <p:bldP spid="67" grpId="0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8847CC-A777-4A2C-90CF-2B0293CECA4C}"/>
              </a:ext>
            </a:extLst>
          </p:cNvPr>
          <p:cNvSpPr/>
          <p:nvPr/>
        </p:nvSpPr>
        <p:spPr>
          <a:xfrm>
            <a:off x="21828" y="-4417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A3CB095-DCF6-4F6C-AA5C-629A4D84A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b="640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8144942 w 12192000"/>
              <a:gd name="connsiteY0" fmla="*/ 4877692 h 6858000"/>
              <a:gd name="connsiteX1" fmla="*/ 8144942 w 12192000"/>
              <a:gd name="connsiteY1" fmla="*/ 5859834 h 6858000"/>
              <a:gd name="connsiteX2" fmla="*/ 9127084 w 12192000"/>
              <a:gd name="connsiteY2" fmla="*/ 5859834 h 6858000"/>
              <a:gd name="connsiteX3" fmla="*/ 9127084 w 12192000"/>
              <a:gd name="connsiteY3" fmla="*/ 4877692 h 6858000"/>
              <a:gd name="connsiteX4" fmla="*/ 7128942 w 12192000"/>
              <a:gd name="connsiteY4" fmla="*/ 4877692 h 6858000"/>
              <a:gd name="connsiteX5" fmla="*/ 7128942 w 12192000"/>
              <a:gd name="connsiteY5" fmla="*/ 5859834 h 6858000"/>
              <a:gd name="connsiteX6" fmla="*/ 8111084 w 12192000"/>
              <a:gd name="connsiteY6" fmla="*/ 5859834 h 6858000"/>
              <a:gd name="connsiteX7" fmla="*/ 8111084 w 12192000"/>
              <a:gd name="connsiteY7" fmla="*/ 4877692 h 6858000"/>
              <a:gd name="connsiteX8" fmla="*/ 6112942 w 12192000"/>
              <a:gd name="connsiteY8" fmla="*/ 4877692 h 6858000"/>
              <a:gd name="connsiteX9" fmla="*/ 6112942 w 12192000"/>
              <a:gd name="connsiteY9" fmla="*/ 5859834 h 6858000"/>
              <a:gd name="connsiteX10" fmla="*/ 7095084 w 12192000"/>
              <a:gd name="connsiteY10" fmla="*/ 5859834 h 6858000"/>
              <a:gd name="connsiteX11" fmla="*/ 7095084 w 12192000"/>
              <a:gd name="connsiteY11" fmla="*/ 4877692 h 6858000"/>
              <a:gd name="connsiteX12" fmla="*/ 5096942 w 12192000"/>
              <a:gd name="connsiteY12" fmla="*/ 4877692 h 6858000"/>
              <a:gd name="connsiteX13" fmla="*/ 5096942 w 12192000"/>
              <a:gd name="connsiteY13" fmla="*/ 5859834 h 6858000"/>
              <a:gd name="connsiteX14" fmla="*/ 6079084 w 12192000"/>
              <a:gd name="connsiteY14" fmla="*/ 5859834 h 6858000"/>
              <a:gd name="connsiteX15" fmla="*/ 6079084 w 12192000"/>
              <a:gd name="connsiteY15" fmla="*/ 4877692 h 6858000"/>
              <a:gd name="connsiteX16" fmla="*/ 4080942 w 12192000"/>
              <a:gd name="connsiteY16" fmla="*/ 4877692 h 6858000"/>
              <a:gd name="connsiteX17" fmla="*/ 4080942 w 12192000"/>
              <a:gd name="connsiteY17" fmla="*/ 5859834 h 6858000"/>
              <a:gd name="connsiteX18" fmla="*/ 5063084 w 12192000"/>
              <a:gd name="connsiteY18" fmla="*/ 5859834 h 6858000"/>
              <a:gd name="connsiteX19" fmla="*/ 5063084 w 12192000"/>
              <a:gd name="connsiteY19" fmla="*/ 4877692 h 6858000"/>
              <a:gd name="connsiteX20" fmla="*/ 3064917 w 12192000"/>
              <a:gd name="connsiteY20" fmla="*/ 4877692 h 6858000"/>
              <a:gd name="connsiteX21" fmla="*/ 3064917 w 12192000"/>
              <a:gd name="connsiteY21" fmla="*/ 5859834 h 6858000"/>
              <a:gd name="connsiteX22" fmla="*/ 4047058 w 12192000"/>
              <a:gd name="connsiteY22" fmla="*/ 5859834 h 6858000"/>
              <a:gd name="connsiteX23" fmla="*/ 4047058 w 12192000"/>
              <a:gd name="connsiteY23" fmla="*/ 4877692 h 6858000"/>
              <a:gd name="connsiteX24" fmla="*/ 2048942 w 12192000"/>
              <a:gd name="connsiteY24" fmla="*/ 4877692 h 6858000"/>
              <a:gd name="connsiteX25" fmla="*/ 2048942 w 12192000"/>
              <a:gd name="connsiteY25" fmla="*/ 5859834 h 6858000"/>
              <a:gd name="connsiteX26" fmla="*/ 3031058 w 12192000"/>
              <a:gd name="connsiteY26" fmla="*/ 5859834 h 6858000"/>
              <a:gd name="connsiteX27" fmla="*/ 3031058 w 12192000"/>
              <a:gd name="connsiteY27" fmla="*/ 4877692 h 6858000"/>
              <a:gd name="connsiteX28" fmla="*/ 1032942 w 12192000"/>
              <a:gd name="connsiteY28" fmla="*/ 4877692 h 6858000"/>
              <a:gd name="connsiteX29" fmla="*/ 1032942 w 12192000"/>
              <a:gd name="connsiteY29" fmla="*/ 5859834 h 6858000"/>
              <a:gd name="connsiteX30" fmla="*/ 2015084 w 12192000"/>
              <a:gd name="connsiteY30" fmla="*/ 5859834 h 6858000"/>
              <a:gd name="connsiteX31" fmla="*/ 2015084 w 12192000"/>
              <a:gd name="connsiteY31" fmla="*/ 4877692 h 6858000"/>
              <a:gd name="connsiteX32" fmla="*/ 10176916 w 12192000"/>
              <a:gd name="connsiteY32" fmla="*/ 4877666 h 6858000"/>
              <a:gd name="connsiteX33" fmla="*/ 10176916 w 12192000"/>
              <a:gd name="connsiteY33" fmla="*/ 5859808 h 6858000"/>
              <a:gd name="connsiteX34" fmla="*/ 11159058 w 12192000"/>
              <a:gd name="connsiteY34" fmla="*/ 5859808 h 6858000"/>
              <a:gd name="connsiteX35" fmla="*/ 11159058 w 12192000"/>
              <a:gd name="connsiteY35" fmla="*/ 4877666 h 6858000"/>
              <a:gd name="connsiteX36" fmla="*/ 9160942 w 12192000"/>
              <a:gd name="connsiteY36" fmla="*/ 4877666 h 6858000"/>
              <a:gd name="connsiteX37" fmla="*/ 9160942 w 12192000"/>
              <a:gd name="connsiteY37" fmla="*/ 5859808 h 6858000"/>
              <a:gd name="connsiteX38" fmla="*/ 10143084 w 12192000"/>
              <a:gd name="connsiteY38" fmla="*/ 5859808 h 6858000"/>
              <a:gd name="connsiteX39" fmla="*/ 10143084 w 12192000"/>
              <a:gd name="connsiteY39" fmla="*/ 4877666 h 6858000"/>
              <a:gd name="connsiteX40" fmla="*/ 7128942 w 12192000"/>
              <a:gd name="connsiteY40" fmla="*/ 3861692 h 6858000"/>
              <a:gd name="connsiteX41" fmla="*/ 7128942 w 12192000"/>
              <a:gd name="connsiteY41" fmla="*/ 4843834 h 6858000"/>
              <a:gd name="connsiteX42" fmla="*/ 8111084 w 12192000"/>
              <a:gd name="connsiteY42" fmla="*/ 4843834 h 6858000"/>
              <a:gd name="connsiteX43" fmla="*/ 8111084 w 12192000"/>
              <a:gd name="connsiteY43" fmla="*/ 3861692 h 6858000"/>
              <a:gd name="connsiteX44" fmla="*/ 6112942 w 12192000"/>
              <a:gd name="connsiteY44" fmla="*/ 3861692 h 6858000"/>
              <a:gd name="connsiteX45" fmla="*/ 6112942 w 12192000"/>
              <a:gd name="connsiteY45" fmla="*/ 4843834 h 6858000"/>
              <a:gd name="connsiteX46" fmla="*/ 7095084 w 12192000"/>
              <a:gd name="connsiteY46" fmla="*/ 4843834 h 6858000"/>
              <a:gd name="connsiteX47" fmla="*/ 7095084 w 12192000"/>
              <a:gd name="connsiteY47" fmla="*/ 3861692 h 6858000"/>
              <a:gd name="connsiteX48" fmla="*/ 5096942 w 12192000"/>
              <a:gd name="connsiteY48" fmla="*/ 3861692 h 6858000"/>
              <a:gd name="connsiteX49" fmla="*/ 5096942 w 12192000"/>
              <a:gd name="connsiteY49" fmla="*/ 4843834 h 6858000"/>
              <a:gd name="connsiteX50" fmla="*/ 6079084 w 12192000"/>
              <a:gd name="connsiteY50" fmla="*/ 4843834 h 6858000"/>
              <a:gd name="connsiteX51" fmla="*/ 6079084 w 12192000"/>
              <a:gd name="connsiteY51" fmla="*/ 3861692 h 6858000"/>
              <a:gd name="connsiteX52" fmla="*/ 4080917 w 12192000"/>
              <a:gd name="connsiteY52" fmla="*/ 3861692 h 6858000"/>
              <a:gd name="connsiteX53" fmla="*/ 4080917 w 12192000"/>
              <a:gd name="connsiteY53" fmla="*/ 4843834 h 6858000"/>
              <a:gd name="connsiteX54" fmla="*/ 5063058 w 12192000"/>
              <a:gd name="connsiteY54" fmla="*/ 4843834 h 6858000"/>
              <a:gd name="connsiteX55" fmla="*/ 5063058 w 12192000"/>
              <a:gd name="connsiteY55" fmla="*/ 3861692 h 6858000"/>
              <a:gd name="connsiteX56" fmla="*/ 3064917 w 12192000"/>
              <a:gd name="connsiteY56" fmla="*/ 3861692 h 6858000"/>
              <a:gd name="connsiteX57" fmla="*/ 3064917 w 12192000"/>
              <a:gd name="connsiteY57" fmla="*/ 4843834 h 6858000"/>
              <a:gd name="connsiteX58" fmla="*/ 4047058 w 12192000"/>
              <a:gd name="connsiteY58" fmla="*/ 4843834 h 6858000"/>
              <a:gd name="connsiteX59" fmla="*/ 4047058 w 12192000"/>
              <a:gd name="connsiteY59" fmla="*/ 3861692 h 6858000"/>
              <a:gd name="connsiteX60" fmla="*/ 2048942 w 12192000"/>
              <a:gd name="connsiteY60" fmla="*/ 3861692 h 6858000"/>
              <a:gd name="connsiteX61" fmla="*/ 2048942 w 12192000"/>
              <a:gd name="connsiteY61" fmla="*/ 4843834 h 6858000"/>
              <a:gd name="connsiteX62" fmla="*/ 3031058 w 12192000"/>
              <a:gd name="connsiteY62" fmla="*/ 4843834 h 6858000"/>
              <a:gd name="connsiteX63" fmla="*/ 3031058 w 12192000"/>
              <a:gd name="connsiteY63" fmla="*/ 3861692 h 6858000"/>
              <a:gd name="connsiteX64" fmla="*/ 1032942 w 12192000"/>
              <a:gd name="connsiteY64" fmla="*/ 3861692 h 6858000"/>
              <a:gd name="connsiteX65" fmla="*/ 1032942 w 12192000"/>
              <a:gd name="connsiteY65" fmla="*/ 4843834 h 6858000"/>
              <a:gd name="connsiteX66" fmla="*/ 2015084 w 12192000"/>
              <a:gd name="connsiteY66" fmla="*/ 4843834 h 6858000"/>
              <a:gd name="connsiteX67" fmla="*/ 2015084 w 12192000"/>
              <a:gd name="connsiteY67" fmla="*/ 3861692 h 6858000"/>
              <a:gd name="connsiteX68" fmla="*/ 10176916 w 12192000"/>
              <a:gd name="connsiteY68" fmla="*/ 3861666 h 6858000"/>
              <a:gd name="connsiteX69" fmla="*/ 10176916 w 12192000"/>
              <a:gd name="connsiteY69" fmla="*/ 4843809 h 6858000"/>
              <a:gd name="connsiteX70" fmla="*/ 11159058 w 12192000"/>
              <a:gd name="connsiteY70" fmla="*/ 4843809 h 6858000"/>
              <a:gd name="connsiteX71" fmla="*/ 11159058 w 12192000"/>
              <a:gd name="connsiteY71" fmla="*/ 3861666 h 6858000"/>
              <a:gd name="connsiteX72" fmla="*/ 9160942 w 12192000"/>
              <a:gd name="connsiteY72" fmla="*/ 3861666 h 6858000"/>
              <a:gd name="connsiteX73" fmla="*/ 9160942 w 12192000"/>
              <a:gd name="connsiteY73" fmla="*/ 4843809 h 6858000"/>
              <a:gd name="connsiteX74" fmla="*/ 10143084 w 12192000"/>
              <a:gd name="connsiteY74" fmla="*/ 4843809 h 6858000"/>
              <a:gd name="connsiteX75" fmla="*/ 10143084 w 12192000"/>
              <a:gd name="connsiteY75" fmla="*/ 3861666 h 6858000"/>
              <a:gd name="connsiteX76" fmla="*/ 8144942 w 12192000"/>
              <a:gd name="connsiteY76" fmla="*/ 3861666 h 6858000"/>
              <a:gd name="connsiteX77" fmla="*/ 8144942 w 12192000"/>
              <a:gd name="connsiteY77" fmla="*/ 4843809 h 6858000"/>
              <a:gd name="connsiteX78" fmla="*/ 9127084 w 12192000"/>
              <a:gd name="connsiteY78" fmla="*/ 4843809 h 6858000"/>
              <a:gd name="connsiteX79" fmla="*/ 9127084 w 12192000"/>
              <a:gd name="connsiteY79" fmla="*/ 3861666 h 6858000"/>
              <a:gd name="connsiteX80" fmla="*/ 6112942 w 12192000"/>
              <a:gd name="connsiteY80" fmla="*/ 2845692 h 6858000"/>
              <a:gd name="connsiteX81" fmla="*/ 6112942 w 12192000"/>
              <a:gd name="connsiteY81" fmla="*/ 3827834 h 6858000"/>
              <a:gd name="connsiteX82" fmla="*/ 7095084 w 12192000"/>
              <a:gd name="connsiteY82" fmla="*/ 3827834 h 6858000"/>
              <a:gd name="connsiteX83" fmla="*/ 7095084 w 12192000"/>
              <a:gd name="connsiteY83" fmla="*/ 2845692 h 6858000"/>
              <a:gd name="connsiteX84" fmla="*/ 5096918 w 12192000"/>
              <a:gd name="connsiteY84" fmla="*/ 2845692 h 6858000"/>
              <a:gd name="connsiteX85" fmla="*/ 5096918 w 12192000"/>
              <a:gd name="connsiteY85" fmla="*/ 3827834 h 6858000"/>
              <a:gd name="connsiteX86" fmla="*/ 6079059 w 12192000"/>
              <a:gd name="connsiteY86" fmla="*/ 3827834 h 6858000"/>
              <a:gd name="connsiteX87" fmla="*/ 6079059 w 12192000"/>
              <a:gd name="connsiteY87" fmla="*/ 2845692 h 6858000"/>
              <a:gd name="connsiteX88" fmla="*/ 4080917 w 12192000"/>
              <a:gd name="connsiteY88" fmla="*/ 2845692 h 6858000"/>
              <a:gd name="connsiteX89" fmla="*/ 4080917 w 12192000"/>
              <a:gd name="connsiteY89" fmla="*/ 3827834 h 6858000"/>
              <a:gd name="connsiteX90" fmla="*/ 5063058 w 12192000"/>
              <a:gd name="connsiteY90" fmla="*/ 3827834 h 6858000"/>
              <a:gd name="connsiteX91" fmla="*/ 5063058 w 12192000"/>
              <a:gd name="connsiteY91" fmla="*/ 2845692 h 6858000"/>
              <a:gd name="connsiteX92" fmla="*/ 3064917 w 12192000"/>
              <a:gd name="connsiteY92" fmla="*/ 2845692 h 6858000"/>
              <a:gd name="connsiteX93" fmla="*/ 3064917 w 12192000"/>
              <a:gd name="connsiteY93" fmla="*/ 3827834 h 6858000"/>
              <a:gd name="connsiteX94" fmla="*/ 4047058 w 12192000"/>
              <a:gd name="connsiteY94" fmla="*/ 3827834 h 6858000"/>
              <a:gd name="connsiteX95" fmla="*/ 4047058 w 12192000"/>
              <a:gd name="connsiteY95" fmla="*/ 2845692 h 6858000"/>
              <a:gd name="connsiteX96" fmla="*/ 2048942 w 12192000"/>
              <a:gd name="connsiteY96" fmla="*/ 2845692 h 6858000"/>
              <a:gd name="connsiteX97" fmla="*/ 2048942 w 12192000"/>
              <a:gd name="connsiteY97" fmla="*/ 3827834 h 6858000"/>
              <a:gd name="connsiteX98" fmla="*/ 3031058 w 12192000"/>
              <a:gd name="connsiteY98" fmla="*/ 3827834 h 6858000"/>
              <a:gd name="connsiteX99" fmla="*/ 3031058 w 12192000"/>
              <a:gd name="connsiteY99" fmla="*/ 2845692 h 6858000"/>
              <a:gd name="connsiteX100" fmla="*/ 1032942 w 12192000"/>
              <a:gd name="connsiteY100" fmla="*/ 2845692 h 6858000"/>
              <a:gd name="connsiteX101" fmla="*/ 1032942 w 12192000"/>
              <a:gd name="connsiteY101" fmla="*/ 3827834 h 6858000"/>
              <a:gd name="connsiteX102" fmla="*/ 2015084 w 12192000"/>
              <a:gd name="connsiteY102" fmla="*/ 3827834 h 6858000"/>
              <a:gd name="connsiteX103" fmla="*/ 2015084 w 12192000"/>
              <a:gd name="connsiteY103" fmla="*/ 2845692 h 6858000"/>
              <a:gd name="connsiteX104" fmla="*/ 10176916 w 12192000"/>
              <a:gd name="connsiteY104" fmla="*/ 2845667 h 6858000"/>
              <a:gd name="connsiteX105" fmla="*/ 10176916 w 12192000"/>
              <a:gd name="connsiteY105" fmla="*/ 3827809 h 6858000"/>
              <a:gd name="connsiteX106" fmla="*/ 11159058 w 12192000"/>
              <a:gd name="connsiteY106" fmla="*/ 3827809 h 6858000"/>
              <a:gd name="connsiteX107" fmla="*/ 11159058 w 12192000"/>
              <a:gd name="connsiteY107" fmla="*/ 2845667 h 6858000"/>
              <a:gd name="connsiteX108" fmla="*/ 9160942 w 12192000"/>
              <a:gd name="connsiteY108" fmla="*/ 2845667 h 6858000"/>
              <a:gd name="connsiteX109" fmla="*/ 9160942 w 12192000"/>
              <a:gd name="connsiteY109" fmla="*/ 3827809 h 6858000"/>
              <a:gd name="connsiteX110" fmla="*/ 10143084 w 12192000"/>
              <a:gd name="connsiteY110" fmla="*/ 3827809 h 6858000"/>
              <a:gd name="connsiteX111" fmla="*/ 10143084 w 12192000"/>
              <a:gd name="connsiteY111" fmla="*/ 2845667 h 6858000"/>
              <a:gd name="connsiteX112" fmla="*/ 8144942 w 12192000"/>
              <a:gd name="connsiteY112" fmla="*/ 2845667 h 6858000"/>
              <a:gd name="connsiteX113" fmla="*/ 8144942 w 12192000"/>
              <a:gd name="connsiteY113" fmla="*/ 3827809 h 6858000"/>
              <a:gd name="connsiteX114" fmla="*/ 9127084 w 12192000"/>
              <a:gd name="connsiteY114" fmla="*/ 3827809 h 6858000"/>
              <a:gd name="connsiteX115" fmla="*/ 9127084 w 12192000"/>
              <a:gd name="connsiteY115" fmla="*/ 2845667 h 6858000"/>
              <a:gd name="connsiteX116" fmla="*/ 7128942 w 12192000"/>
              <a:gd name="connsiteY116" fmla="*/ 2845667 h 6858000"/>
              <a:gd name="connsiteX117" fmla="*/ 7128942 w 12192000"/>
              <a:gd name="connsiteY117" fmla="*/ 3827809 h 6858000"/>
              <a:gd name="connsiteX118" fmla="*/ 8111084 w 12192000"/>
              <a:gd name="connsiteY118" fmla="*/ 3827809 h 6858000"/>
              <a:gd name="connsiteX119" fmla="*/ 8111084 w 12192000"/>
              <a:gd name="connsiteY119" fmla="*/ 2845667 h 6858000"/>
              <a:gd name="connsiteX120" fmla="*/ 4080917 w 12192000"/>
              <a:gd name="connsiteY120" fmla="*/ 1829692 h 6858000"/>
              <a:gd name="connsiteX121" fmla="*/ 4080917 w 12192000"/>
              <a:gd name="connsiteY121" fmla="*/ 2811834 h 6858000"/>
              <a:gd name="connsiteX122" fmla="*/ 5063058 w 12192000"/>
              <a:gd name="connsiteY122" fmla="*/ 2811834 h 6858000"/>
              <a:gd name="connsiteX123" fmla="*/ 5063058 w 12192000"/>
              <a:gd name="connsiteY123" fmla="*/ 1829692 h 6858000"/>
              <a:gd name="connsiteX124" fmla="*/ 3064917 w 12192000"/>
              <a:gd name="connsiteY124" fmla="*/ 1829692 h 6858000"/>
              <a:gd name="connsiteX125" fmla="*/ 3064917 w 12192000"/>
              <a:gd name="connsiteY125" fmla="*/ 2811834 h 6858000"/>
              <a:gd name="connsiteX126" fmla="*/ 4047058 w 12192000"/>
              <a:gd name="connsiteY126" fmla="*/ 2811834 h 6858000"/>
              <a:gd name="connsiteX127" fmla="*/ 4047058 w 12192000"/>
              <a:gd name="connsiteY127" fmla="*/ 1829692 h 6858000"/>
              <a:gd name="connsiteX128" fmla="*/ 2048942 w 12192000"/>
              <a:gd name="connsiteY128" fmla="*/ 1829692 h 6858000"/>
              <a:gd name="connsiteX129" fmla="*/ 2048942 w 12192000"/>
              <a:gd name="connsiteY129" fmla="*/ 2811834 h 6858000"/>
              <a:gd name="connsiteX130" fmla="*/ 3031058 w 12192000"/>
              <a:gd name="connsiteY130" fmla="*/ 2811834 h 6858000"/>
              <a:gd name="connsiteX131" fmla="*/ 3031058 w 12192000"/>
              <a:gd name="connsiteY131" fmla="*/ 1829692 h 6858000"/>
              <a:gd name="connsiteX132" fmla="*/ 1032942 w 12192000"/>
              <a:gd name="connsiteY132" fmla="*/ 1829692 h 6858000"/>
              <a:gd name="connsiteX133" fmla="*/ 1032942 w 12192000"/>
              <a:gd name="connsiteY133" fmla="*/ 2811834 h 6858000"/>
              <a:gd name="connsiteX134" fmla="*/ 2015084 w 12192000"/>
              <a:gd name="connsiteY134" fmla="*/ 2811834 h 6858000"/>
              <a:gd name="connsiteX135" fmla="*/ 2015084 w 12192000"/>
              <a:gd name="connsiteY135" fmla="*/ 1829692 h 6858000"/>
              <a:gd name="connsiteX136" fmla="*/ 10176916 w 12192000"/>
              <a:gd name="connsiteY136" fmla="*/ 1829667 h 6858000"/>
              <a:gd name="connsiteX137" fmla="*/ 10176916 w 12192000"/>
              <a:gd name="connsiteY137" fmla="*/ 2811808 h 6858000"/>
              <a:gd name="connsiteX138" fmla="*/ 11159058 w 12192000"/>
              <a:gd name="connsiteY138" fmla="*/ 2811808 h 6858000"/>
              <a:gd name="connsiteX139" fmla="*/ 11159058 w 12192000"/>
              <a:gd name="connsiteY139" fmla="*/ 1829667 h 6858000"/>
              <a:gd name="connsiteX140" fmla="*/ 9160942 w 12192000"/>
              <a:gd name="connsiteY140" fmla="*/ 1829667 h 6858000"/>
              <a:gd name="connsiteX141" fmla="*/ 9160942 w 12192000"/>
              <a:gd name="connsiteY141" fmla="*/ 2811808 h 6858000"/>
              <a:gd name="connsiteX142" fmla="*/ 10143084 w 12192000"/>
              <a:gd name="connsiteY142" fmla="*/ 2811808 h 6858000"/>
              <a:gd name="connsiteX143" fmla="*/ 10143084 w 12192000"/>
              <a:gd name="connsiteY143" fmla="*/ 1829667 h 6858000"/>
              <a:gd name="connsiteX144" fmla="*/ 8144942 w 12192000"/>
              <a:gd name="connsiteY144" fmla="*/ 1829667 h 6858000"/>
              <a:gd name="connsiteX145" fmla="*/ 8144942 w 12192000"/>
              <a:gd name="connsiteY145" fmla="*/ 2811808 h 6858000"/>
              <a:gd name="connsiteX146" fmla="*/ 9127084 w 12192000"/>
              <a:gd name="connsiteY146" fmla="*/ 2811808 h 6858000"/>
              <a:gd name="connsiteX147" fmla="*/ 9127084 w 12192000"/>
              <a:gd name="connsiteY147" fmla="*/ 1829667 h 6858000"/>
              <a:gd name="connsiteX148" fmla="*/ 7128942 w 12192000"/>
              <a:gd name="connsiteY148" fmla="*/ 1829667 h 6858000"/>
              <a:gd name="connsiteX149" fmla="*/ 7128942 w 12192000"/>
              <a:gd name="connsiteY149" fmla="*/ 2811808 h 6858000"/>
              <a:gd name="connsiteX150" fmla="*/ 8111084 w 12192000"/>
              <a:gd name="connsiteY150" fmla="*/ 2811808 h 6858000"/>
              <a:gd name="connsiteX151" fmla="*/ 8111084 w 12192000"/>
              <a:gd name="connsiteY151" fmla="*/ 1829667 h 6858000"/>
              <a:gd name="connsiteX152" fmla="*/ 6112942 w 12192000"/>
              <a:gd name="connsiteY152" fmla="*/ 1829667 h 6858000"/>
              <a:gd name="connsiteX153" fmla="*/ 6112942 w 12192000"/>
              <a:gd name="connsiteY153" fmla="*/ 2811808 h 6858000"/>
              <a:gd name="connsiteX154" fmla="*/ 7095084 w 12192000"/>
              <a:gd name="connsiteY154" fmla="*/ 2811808 h 6858000"/>
              <a:gd name="connsiteX155" fmla="*/ 7095084 w 12192000"/>
              <a:gd name="connsiteY155" fmla="*/ 1829667 h 6858000"/>
              <a:gd name="connsiteX156" fmla="*/ 5096942 w 12192000"/>
              <a:gd name="connsiteY156" fmla="*/ 1829667 h 6858000"/>
              <a:gd name="connsiteX157" fmla="*/ 5096942 w 12192000"/>
              <a:gd name="connsiteY157" fmla="*/ 2811808 h 6858000"/>
              <a:gd name="connsiteX158" fmla="*/ 6079084 w 12192000"/>
              <a:gd name="connsiteY158" fmla="*/ 2811808 h 6858000"/>
              <a:gd name="connsiteX159" fmla="*/ 6079084 w 12192000"/>
              <a:gd name="connsiteY159" fmla="*/ 1829667 h 6858000"/>
              <a:gd name="connsiteX160" fmla="*/ 3064917 w 12192000"/>
              <a:gd name="connsiteY160" fmla="*/ 813692 h 6858000"/>
              <a:gd name="connsiteX161" fmla="*/ 3064917 w 12192000"/>
              <a:gd name="connsiteY161" fmla="*/ 1795834 h 6858000"/>
              <a:gd name="connsiteX162" fmla="*/ 4047058 w 12192000"/>
              <a:gd name="connsiteY162" fmla="*/ 1795834 h 6858000"/>
              <a:gd name="connsiteX163" fmla="*/ 4047058 w 12192000"/>
              <a:gd name="connsiteY163" fmla="*/ 813692 h 6858000"/>
              <a:gd name="connsiteX164" fmla="*/ 2048942 w 12192000"/>
              <a:gd name="connsiteY164" fmla="*/ 813692 h 6858000"/>
              <a:gd name="connsiteX165" fmla="*/ 2048942 w 12192000"/>
              <a:gd name="connsiteY165" fmla="*/ 1795834 h 6858000"/>
              <a:gd name="connsiteX166" fmla="*/ 3031058 w 12192000"/>
              <a:gd name="connsiteY166" fmla="*/ 1795834 h 6858000"/>
              <a:gd name="connsiteX167" fmla="*/ 3031058 w 12192000"/>
              <a:gd name="connsiteY167" fmla="*/ 813692 h 6858000"/>
              <a:gd name="connsiteX168" fmla="*/ 1032942 w 12192000"/>
              <a:gd name="connsiteY168" fmla="*/ 813692 h 6858000"/>
              <a:gd name="connsiteX169" fmla="*/ 1032942 w 12192000"/>
              <a:gd name="connsiteY169" fmla="*/ 1795834 h 6858000"/>
              <a:gd name="connsiteX170" fmla="*/ 2015084 w 12192000"/>
              <a:gd name="connsiteY170" fmla="*/ 1795834 h 6858000"/>
              <a:gd name="connsiteX171" fmla="*/ 2015084 w 12192000"/>
              <a:gd name="connsiteY171" fmla="*/ 813692 h 6858000"/>
              <a:gd name="connsiteX172" fmla="*/ 10176916 w 12192000"/>
              <a:gd name="connsiteY172" fmla="*/ 813667 h 6858000"/>
              <a:gd name="connsiteX173" fmla="*/ 10176916 w 12192000"/>
              <a:gd name="connsiteY173" fmla="*/ 1795808 h 6858000"/>
              <a:gd name="connsiteX174" fmla="*/ 11159058 w 12192000"/>
              <a:gd name="connsiteY174" fmla="*/ 1795808 h 6858000"/>
              <a:gd name="connsiteX175" fmla="*/ 11159058 w 12192000"/>
              <a:gd name="connsiteY175" fmla="*/ 813667 h 6858000"/>
              <a:gd name="connsiteX176" fmla="*/ 9160942 w 12192000"/>
              <a:gd name="connsiteY176" fmla="*/ 813667 h 6858000"/>
              <a:gd name="connsiteX177" fmla="*/ 9160942 w 12192000"/>
              <a:gd name="connsiteY177" fmla="*/ 1795808 h 6858000"/>
              <a:gd name="connsiteX178" fmla="*/ 10143084 w 12192000"/>
              <a:gd name="connsiteY178" fmla="*/ 1795808 h 6858000"/>
              <a:gd name="connsiteX179" fmla="*/ 10143084 w 12192000"/>
              <a:gd name="connsiteY179" fmla="*/ 813667 h 6858000"/>
              <a:gd name="connsiteX180" fmla="*/ 8144942 w 12192000"/>
              <a:gd name="connsiteY180" fmla="*/ 813667 h 6858000"/>
              <a:gd name="connsiteX181" fmla="*/ 8144942 w 12192000"/>
              <a:gd name="connsiteY181" fmla="*/ 1795808 h 6858000"/>
              <a:gd name="connsiteX182" fmla="*/ 9127084 w 12192000"/>
              <a:gd name="connsiteY182" fmla="*/ 1795808 h 6858000"/>
              <a:gd name="connsiteX183" fmla="*/ 9127084 w 12192000"/>
              <a:gd name="connsiteY183" fmla="*/ 813667 h 6858000"/>
              <a:gd name="connsiteX184" fmla="*/ 7128942 w 12192000"/>
              <a:gd name="connsiteY184" fmla="*/ 813667 h 6858000"/>
              <a:gd name="connsiteX185" fmla="*/ 7128942 w 12192000"/>
              <a:gd name="connsiteY185" fmla="*/ 1795808 h 6858000"/>
              <a:gd name="connsiteX186" fmla="*/ 8111084 w 12192000"/>
              <a:gd name="connsiteY186" fmla="*/ 1795808 h 6858000"/>
              <a:gd name="connsiteX187" fmla="*/ 8111084 w 12192000"/>
              <a:gd name="connsiteY187" fmla="*/ 813667 h 6858000"/>
              <a:gd name="connsiteX188" fmla="*/ 6112942 w 12192000"/>
              <a:gd name="connsiteY188" fmla="*/ 813667 h 6858000"/>
              <a:gd name="connsiteX189" fmla="*/ 6112942 w 12192000"/>
              <a:gd name="connsiteY189" fmla="*/ 1795808 h 6858000"/>
              <a:gd name="connsiteX190" fmla="*/ 7095084 w 12192000"/>
              <a:gd name="connsiteY190" fmla="*/ 1795808 h 6858000"/>
              <a:gd name="connsiteX191" fmla="*/ 7095084 w 12192000"/>
              <a:gd name="connsiteY191" fmla="*/ 813667 h 6858000"/>
              <a:gd name="connsiteX192" fmla="*/ 5096918 w 12192000"/>
              <a:gd name="connsiteY192" fmla="*/ 813667 h 6858000"/>
              <a:gd name="connsiteX193" fmla="*/ 5096918 w 12192000"/>
              <a:gd name="connsiteY193" fmla="*/ 1795808 h 6858000"/>
              <a:gd name="connsiteX194" fmla="*/ 6079059 w 12192000"/>
              <a:gd name="connsiteY194" fmla="*/ 1795808 h 6858000"/>
              <a:gd name="connsiteX195" fmla="*/ 6079059 w 12192000"/>
              <a:gd name="connsiteY195" fmla="*/ 813667 h 6858000"/>
              <a:gd name="connsiteX196" fmla="*/ 4080917 w 12192000"/>
              <a:gd name="connsiteY196" fmla="*/ 813667 h 6858000"/>
              <a:gd name="connsiteX197" fmla="*/ 4080917 w 12192000"/>
              <a:gd name="connsiteY197" fmla="*/ 1795808 h 6858000"/>
              <a:gd name="connsiteX198" fmla="*/ 5063058 w 12192000"/>
              <a:gd name="connsiteY198" fmla="*/ 1795808 h 6858000"/>
              <a:gd name="connsiteX199" fmla="*/ 5063058 w 12192000"/>
              <a:gd name="connsiteY199" fmla="*/ 813667 h 6858000"/>
              <a:gd name="connsiteX200" fmla="*/ 999058 w 12192000"/>
              <a:gd name="connsiteY200" fmla="*/ 0 h 6858000"/>
              <a:gd name="connsiteX201" fmla="*/ 1032942 w 12192000"/>
              <a:gd name="connsiteY201" fmla="*/ 0 h 6858000"/>
              <a:gd name="connsiteX202" fmla="*/ 1032942 w 12192000"/>
              <a:gd name="connsiteY202" fmla="*/ 779834 h 6858000"/>
              <a:gd name="connsiteX203" fmla="*/ 2015084 w 12192000"/>
              <a:gd name="connsiteY203" fmla="*/ 779834 h 6858000"/>
              <a:gd name="connsiteX204" fmla="*/ 2015084 w 12192000"/>
              <a:gd name="connsiteY204" fmla="*/ 0 h 6858000"/>
              <a:gd name="connsiteX205" fmla="*/ 2048942 w 12192000"/>
              <a:gd name="connsiteY205" fmla="*/ 0 h 6858000"/>
              <a:gd name="connsiteX206" fmla="*/ 2048942 w 12192000"/>
              <a:gd name="connsiteY206" fmla="*/ 779834 h 6858000"/>
              <a:gd name="connsiteX207" fmla="*/ 3031058 w 12192000"/>
              <a:gd name="connsiteY207" fmla="*/ 779834 h 6858000"/>
              <a:gd name="connsiteX208" fmla="*/ 3031058 w 12192000"/>
              <a:gd name="connsiteY208" fmla="*/ 0 h 6858000"/>
              <a:gd name="connsiteX209" fmla="*/ 3064917 w 12192000"/>
              <a:gd name="connsiteY209" fmla="*/ 0 h 6858000"/>
              <a:gd name="connsiteX210" fmla="*/ 3064917 w 12192000"/>
              <a:gd name="connsiteY210" fmla="*/ 779808 h 6858000"/>
              <a:gd name="connsiteX211" fmla="*/ 4047058 w 12192000"/>
              <a:gd name="connsiteY211" fmla="*/ 779808 h 6858000"/>
              <a:gd name="connsiteX212" fmla="*/ 4047058 w 12192000"/>
              <a:gd name="connsiteY212" fmla="*/ 0 h 6858000"/>
              <a:gd name="connsiteX213" fmla="*/ 4080917 w 12192000"/>
              <a:gd name="connsiteY213" fmla="*/ 0 h 6858000"/>
              <a:gd name="connsiteX214" fmla="*/ 4080917 w 12192000"/>
              <a:gd name="connsiteY214" fmla="*/ 779808 h 6858000"/>
              <a:gd name="connsiteX215" fmla="*/ 5063058 w 12192000"/>
              <a:gd name="connsiteY215" fmla="*/ 779808 h 6858000"/>
              <a:gd name="connsiteX216" fmla="*/ 5063058 w 12192000"/>
              <a:gd name="connsiteY216" fmla="*/ 0 h 6858000"/>
              <a:gd name="connsiteX217" fmla="*/ 5096918 w 12192000"/>
              <a:gd name="connsiteY217" fmla="*/ 0 h 6858000"/>
              <a:gd name="connsiteX218" fmla="*/ 5096918 w 12192000"/>
              <a:gd name="connsiteY218" fmla="*/ 779808 h 6858000"/>
              <a:gd name="connsiteX219" fmla="*/ 6079059 w 12192000"/>
              <a:gd name="connsiteY219" fmla="*/ 779808 h 6858000"/>
              <a:gd name="connsiteX220" fmla="*/ 6079059 w 12192000"/>
              <a:gd name="connsiteY220" fmla="*/ 0 h 6858000"/>
              <a:gd name="connsiteX221" fmla="*/ 6112917 w 12192000"/>
              <a:gd name="connsiteY221" fmla="*/ 0 h 6858000"/>
              <a:gd name="connsiteX222" fmla="*/ 6112917 w 12192000"/>
              <a:gd name="connsiteY222" fmla="*/ 779808 h 6858000"/>
              <a:gd name="connsiteX223" fmla="*/ 7095059 w 12192000"/>
              <a:gd name="connsiteY223" fmla="*/ 779808 h 6858000"/>
              <a:gd name="connsiteX224" fmla="*/ 7095059 w 12192000"/>
              <a:gd name="connsiteY224" fmla="*/ 0 h 6858000"/>
              <a:gd name="connsiteX225" fmla="*/ 7128942 w 12192000"/>
              <a:gd name="connsiteY225" fmla="*/ 0 h 6858000"/>
              <a:gd name="connsiteX226" fmla="*/ 7128942 w 12192000"/>
              <a:gd name="connsiteY226" fmla="*/ 779808 h 6858000"/>
              <a:gd name="connsiteX227" fmla="*/ 8111084 w 12192000"/>
              <a:gd name="connsiteY227" fmla="*/ 779808 h 6858000"/>
              <a:gd name="connsiteX228" fmla="*/ 8111084 w 12192000"/>
              <a:gd name="connsiteY228" fmla="*/ 0 h 6858000"/>
              <a:gd name="connsiteX229" fmla="*/ 8144942 w 12192000"/>
              <a:gd name="connsiteY229" fmla="*/ 0 h 6858000"/>
              <a:gd name="connsiteX230" fmla="*/ 8144942 w 12192000"/>
              <a:gd name="connsiteY230" fmla="*/ 779808 h 6858000"/>
              <a:gd name="connsiteX231" fmla="*/ 9127084 w 12192000"/>
              <a:gd name="connsiteY231" fmla="*/ 779808 h 6858000"/>
              <a:gd name="connsiteX232" fmla="*/ 9127084 w 12192000"/>
              <a:gd name="connsiteY232" fmla="*/ 0 h 6858000"/>
              <a:gd name="connsiteX233" fmla="*/ 9160942 w 12192000"/>
              <a:gd name="connsiteY233" fmla="*/ 0 h 6858000"/>
              <a:gd name="connsiteX234" fmla="*/ 9160942 w 12192000"/>
              <a:gd name="connsiteY234" fmla="*/ 779808 h 6858000"/>
              <a:gd name="connsiteX235" fmla="*/ 10143084 w 12192000"/>
              <a:gd name="connsiteY235" fmla="*/ 779808 h 6858000"/>
              <a:gd name="connsiteX236" fmla="*/ 10143084 w 12192000"/>
              <a:gd name="connsiteY236" fmla="*/ 0 h 6858000"/>
              <a:gd name="connsiteX237" fmla="*/ 10176916 w 12192000"/>
              <a:gd name="connsiteY237" fmla="*/ 0 h 6858000"/>
              <a:gd name="connsiteX238" fmla="*/ 10176916 w 12192000"/>
              <a:gd name="connsiteY238" fmla="*/ 779808 h 6858000"/>
              <a:gd name="connsiteX239" fmla="*/ 11159058 w 12192000"/>
              <a:gd name="connsiteY239" fmla="*/ 779808 h 6858000"/>
              <a:gd name="connsiteX240" fmla="*/ 11159058 w 12192000"/>
              <a:gd name="connsiteY240" fmla="*/ 0 h 6858000"/>
              <a:gd name="connsiteX241" fmla="*/ 11192942 w 12192000"/>
              <a:gd name="connsiteY241" fmla="*/ 0 h 6858000"/>
              <a:gd name="connsiteX242" fmla="*/ 11192942 w 12192000"/>
              <a:gd name="connsiteY242" fmla="*/ 779834 h 6858000"/>
              <a:gd name="connsiteX243" fmla="*/ 12192000 w 12192000"/>
              <a:gd name="connsiteY243" fmla="*/ 779834 h 6858000"/>
              <a:gd name="connsiteX244" fmla="*/ 12192000 w 12192000"/>
              <a:gd name="connsiteY244" fmla="*/ 813692 h 6858000"/>
              <a:gd name="connsiteX245" fmla="*/ 11192942 w 12192000"/>
              <a:gd name="connsiteY245" fmla="*/ 813692 h 6858000"/>
              <a:gd name="connsiteX246" fmla="*/ 11192942 w 12192000"/>
              <a:gd name="connsiteY246" fmla="*/ 1795834 h 6858000"/>
              <a:gd name="connsiteX247" fmla="*/ 12192000 w 12192000"/>
              <a:gd name="connsiteY247" fmla="*/ 1795834 h 6858000"/>
              <a:gd name="connsiteX248" fmla="*/ 12192000 w 12192000"/>
              <a:gd name="connsiteY248" fmla="*/ 1829692 h 6858000"/>
              <a:gd name="connsiteX249" fmla="*/ 11192942 w 12192000"/>
              <a:gd name="connsiteY249" fmla="*/ 1829692 h 6858000"/>
              <a:gd name="connsiteX250" fmla="*/ 11192942 w 12192000"/>
              <a:gd name="connsiteY250" fmla="*/ 2811834 h 6858000"/>
              <a:gd name="connsiteX251" fmla="*/ 12192000 w 12192000"/>
              <a:gd name="connsiteY251" fmla="*/ 2811834 h 6858000"/>
              <a:gd name="connsiteX252" fmla="*/ 12192000 w 12192000"/>
              <a:gd name="connsiteY252" fmla="*/ 2845692 h 6858000"/>
              <a:gd name="connsiteX253" fmla="*/ 11192942 w 12192000"/>
              <a:gd name="connsiteY253" fmla="*/ 2845692 h 6858000"/>
              <a:gd name="connsiteX254" fmla="*/ 11192942 w 12192000"/>
              <a:gd name="connsiteY254" fmla="*/ 3827834 h 6858000"/>
              <a:gd name="connsiteX255" fmla="*/ 12192000 w 12192000"/>
              <a:gd name="connsiteY255" fmla="*/ 3827834 h 6858000"/>
              <a:gd name="connsiteX256" fmla="*/ 12192000 w 12192000"/>
              <a:gd name="connsiteY256" fmla="*/ 3861692 h 6858000"/>
              <a:gd name="connsiteX257" fmla="*/ 11192942 w 12192000"/>
              <a:gd name="connsiteY257" fmla="*/ 3861692 h 6858000"/>
              <a:gd name="connsiteX258" fmla="*/ 11192942 w 12192000"/>
              <a:gd name="connsiteY258" fmla="*/ 4843834 h 6858000"/>
              <a:gd name="connsiteX259" fmla="*/ 12192000 w 12192000"/>
              <a:gd name="connsiteY259" fmla="*/ 4843834 h 6858000"/>
              <a:gd name="connsiteX260" fmla="*/ 12192000 w 12192000"/>
              <a:gd name="connsiteY260" fmla="*/ 4877692 h 6858000"/>
              <a:gd name="connsiteX261" fmla="*/ 11192942 w 12192000"/>
              <a:gd name="connsiteY261" fmla="*/ 4877692 h 6858000"/>
              <a:gd name="connsiteX262" fmla="*/ 11192942 w 12192000"/>
              <a:gd name="connsiteY262" fmla="*/ 5859834 h 6858000"/>
              <a:gd name="connsiteX263" fmla="*/ 12192000 w 12192000"/>
              <a:gd name="connsiteY263" fmla="*/ 5859834 h 6858000"/>
              <a:gd name="connsiteX264" fmla="*/ 12192000 w 12192000"/>
              <a:gd name="connsiteY264" fmla="*/ 5893692 h 6858000"/>
              <a:gd name="connsiteX265" fmla="*/ 11192942 w 12192000"/>
              <a:gd name="connsiteY265" fmla="*/ 5893692 h 6858000"/>
              <a:gd name="connsiteX266" fmla="*/ 11192942 w 12192000"/>
              <a:gd name="connsiteY266" fmla="*/ 6858000 h 6858000"/>
              <a:gd name="connsiteX267" fmla="*/ 11159058 w 12192000"/>
              <a:gd name="connsiteY267" fmla="*/ 6858000 h 6858000"/>
              <a:gd name="connsiteX268" fmla="*/ 11159058 w 12192000"/>
              <a:gd name="connsiteY268" fmla="*/ 5893666 h 6858000"/>
              <a:gd name="connsiteX269" fmla="*/ 10176916 w 12192000"/>
              <a:gd name="connsiteY269" fmla="*/ 5893666 h 6858000"/>
              <a:gd name="connsiteX270" fmla="*/ 10176916 w 12192000"/>
              <a:gd name="connsiteY270" fmla="*/ 6858000 h 6858000"/>
              <a:gd name="connsiteX271" fmla="*/ 10143084 w 12192000"/>
              <a:gd name="connsiteY271" fmla="*/ 6858000 h 6858000"/>
              <a:gd name="connsiteX272" fmla="*/ 10143084 w 12192000"/>
              <a:gd name="connsiteY272" fmla="*/ 5893692 h 6858000"/>
              <a:gd name="connsiteX273" fmla="*/ 9160942 w 12192000"/>
              <a:gd name="connsiteY273" fmla="*/ 5893692 h 6858000"/>
              <a:gd name="connsiteX274" fmla="*/ 9160942 w 12192000"/>
              <a:gd name="connsiteY274" fmla="*/ 6858000 h 6858000"/>
              <a:gd name="connsiteX275" fmla="*/ 9127084 w 12192000"/>
              <a:gd name="connsiteY275" fmla="*/ 6858000 h 6858000"/>
              <a:gd name="connsiteX276" fmla="*/ 9127084 w 12192000"/>
              <a:gd name="connsiteY276" fmla="*/ 5893692 h 6858000"/>
              <a:gd name="connsiteX277" fmla="*/ 8144942 w 12192000"/>
              <a:gd name="connsiteY277" fmla="*/ 5893692 h 6858000"/>
              <a:gd name="connsiteX278" fmla="*/ 8144942 w 12192000"/>
              <a:gd name="connsiteY278" fmla="*/ 6858000 h 6858000"/>
              <a:gd name="connsiteX279" fmla="*/ 8111084 w 12192000"/>
              <a:gd name="connsiteY279" fmla="*/ 6858000 h 6858000"/>
              <a:gd name="connsiteX280" fmla="*/ 8111084 w 12192000"/>
              <a:gd name="connsiteY280" fmla="*/ 5893692 h 6858000"/>
              <a:gd name="connsiteX281" fmla="*/ 7128942 w 12192000"/>
              <a:gd name="connsiteY281" fmla="*/ 5893692 h 6858000"/>
              <a:gd name="connsiteX282" fmla="*/ 7128942 w 12192000"/>
              <a:gd name="connsiteY282" fmla="*/ 6858000 h 6858000"/>
              <a:gd name="connsiteX283" fmla="*/ 7095084 w 12192000"/>
              <a:gd name="connsiteY283" fmla="*/ 6858000 h 6858000"/>
              <a:gd name="connsiteX284" fmla="*/ 7095084 w 12192000"/>
              <a:gd name="connsiteY284" fmla="*/ 5893692 h 6858000"/>
              <a:gd name="connsiteX285" fmla="*/ 6112942 w 12192000"/>
              <a:gd name="connsiteY285" fmla="*/ 5893692 h 6858000"/>
              <a:gd name="connsiteX286" fmla="*/ 6112942 w 12192000"/>
              <a:gd name="connsiteY286" fmla="*/ 6858000 h 6858000"/>
              <a:gd name="connsiteX287" fmla="*/ 6079084 w 12192000"/>
              <a:gd name="connsiteY287" fmla="*/ 6858000 h 6858000"/>
              <a:gd name="connsiteX288" fmla="*/ 6079084 w 12192000"/>
              <a:gd name="connsiteY288" fmla="*/ 5893692 h 6858000"/>
              <a:gd name="connsiteX289" fmla="*/ 5096942 w 12192000"/>
              <a:gd name="connsiteY289" fmla="*/ 5893692 h 6858000"/>
              <a:gd name="connsiteX290" fmla="*/ 5096942 w 12192000"/>
              <a:gd name="connsiteY290" fmla="*/ 6858000 h 6858000"/>
              <a:gd name="connsiteX291" fmla="*/ 5063084 w 12192000"/>
              <a:gd name="connsiteY291" fmla="*/ 6858000 h 6858000"/>
              <a:gd name="connsiteX292" fmla="*/ 5063084 w 12192000"/>
              <a:gd name="connsiteY292" fmla="*/ 5893692 h 6858000"/>
              <a:gd name="connsiteX293" fmla="*/ 4080942 w 12192000"/>
              <a:gd name="connsiteY293" fmla="*/ 5893692 h 6858000"/>
              <a:gd name="connsiteX294" fmla="*/ 4080942 w 12192000"/>
              <a:gd name="connsiteY294" fmla="*/ 6858000 h 6858000"/>
              <a:gd name="connsiteX295" fmla="*/ 4047084 w 12192000"/>
              <a:gd name="connsiteY295" fmla="*/ 6858000 h 6858000"/>
              <a:gd name="connsiteX296" fmla="*/ 4047084 w 12192000"/>
              <a:gd name="connsiteY296" fmla="*/ 5893692 h 6858000"/>
              <a:gd name="connsiteX297" fmla="*/ 3064942 w 12192000"/>
              <a:gd name="connsiteY297" fmla="*/ 5893692 h 6858000"/>
              <a:gd name="connsiteX298" fmla="*/ 3064942 w 12192000"/>
              <a:gd name="connsiteY298" fmla="*/ 6858000 h 6858000"/>
              <a:gd name="connsiteX299" fmla="*/ 3031058 w 12192000"/>
              <a:gd name="connsiteY299" fmla="*/ 6858000 h 6858000"/>
              <a:gd name="connsiteX300" fmla="*/ 3031058 w 12192000"/>
              <a:gd name="connsiteY300" fmla="*/ 5893692 h 6858000"/>
              <a:gd name="connsiteX301" fmla="*/ 2048942 w 12192000"/>
              <a:gd name="connsiteY301" fmla="*/ 5893692 h 6858000"/>
              <a:gd name="connsiteX302" fmla="*/ 2048942 w 12192000"/>
              <a:gd name="connsiteY302" fmla="*/ 6858000 h 6858000"/>
              <a:gd name="connsiteX303" fmla="*/ 2015084 w 12192000"/>
              <a:gd name="connsiteY303" fmla="*/ 6858000 h 6858000"/>
              <a:gd name="connsiteX304" fmla="*/ 2015084 w 12192000"/>
              <a:gd name="connsiteY304" fmla="*/ 5893692 h 6858000"/>
              <a:gd name="connsiteX305" fmla="*/ 1032942 w 12192000"/>
              <a:gd name="connsiteY305" fmla="*/ 5893692 h 6858000"/>
              <a:gd name="connsiteX306" fmla="*/ 1032942 w 12192000"/>
              <a:gd name="connsiteY306" fmla="*/ 6858000 h 6858000"/>
              <a:gd name="connsiteX307" fmla="*/ 999058 w 12192000"/>
              <a:gd name="connsiteY307" fmla="*/ 6858000 h 6858000"/>
              <a:gd name="connsiteX308" fmla="*/ 999058 w 12192000"/>
              <a:gd name="connsiteY308" fmla="*/ 5893666 h 6858000"/>
              <a:gd name="connsiteX309" fmla="*/ 0 w 12192000"/>
              <a:gd name="connsiteY309" fmla="*/ 5893666 h 6858000"/>
              <a:gd name="connsiteX310" fmla="*/ 0 w 12192000"/>
              <a:gd name="connsiteY310" fmla="*/ 5859808 h 6858000"/>
              <a:gd name="connsiteX311" fmla="*/ 999058 w 12192000"/>
              <a:gd name="connsiteY311" fmla="*/ 5859808 h 6858000"/>
              <a:gd name="connsiteX312" fmla="*/ 999058 w 12192000"/>
              <a:gd name="connsiteY312" fmla="*/ 4877666 h 6858000"/>
              <a:gd name="connsiteX313" fmla="*/ 0 w 12192000"/>
              <a:gd name="connsiteY313" fmla="*/ 4877666 h 6858000"/>
              <a:gd name="connsiteX314" fmla="*/ 0 w 12192000"/>
              <a:gd name="connsiteY314" fmla="*/ 4843809 h 6858000"/>
              <a:gd name="connsiteX315" fmla="*/ 999058 w 12192000"/>
              <a:gd name="connsiteY315" fmla="*/ 4843809 h 6858000"/>
              <a:gd name="connsiteX316" fmla="*/ 999058 w 12192000"/>
              <a:gd name="connsiteY316" fmla="*/ 3861666 h 6858000"/>
              <a:gd name="connsiteX317" fmla="*/ 0 w 12192000"/>
              <a:gd name="connsiteY317" fmla="*/ 3861666 h 6858000"/>
              <a:gd name="connsiteX318" fmla="*/ 0 w 12192000"/>
              <a:gd name="connsiteY318" fmla="*/ 3827809 h 6858000"/>
              <a:gd name="connsiteX319" fmla="*/ 999058 w 12192000"/>
              <a:gd name="connsiteY319" fmla="*/ 3827809 h 6858000"/>
              <a:gd name="connsiteX320" fmla="*/ 999058 w 12192000"/>
              <a:gd name="connsiteY320" fmla="*/ 2845667 h 6858000"/>
              <a:gd name="connsiteX321" fmla="*/ 0 w 12192000"/>
              <a:gd name="connsiteY321" fmla="*/ 2845667 h 6858000"/>
              <a:gd name="connsiteX322" fmla="*/ 0 w 12192000"/>
              <a:gd name="connsiteY322" fmla="*/ 2811808 h 6858000"/>
              <a:gd name="connsiteX323" fmla="*/ 999058 w 12192000"/>
              <a:gd name="connsiteY323" fmla="*/ 2811808 h 6858000"/>
              <a:gd name="connsiteX324" fmla="*/ 999058 w 12192000"/>
              <a:gd name="connsiteY324" fmla="*/ 1829667 h 6858000"/>
              <a:gd name="connsiteX325" fmla="*/ 0 w 12192000"/>
              <a:gd name="connsiteY325" fmla="*/ 1829667 h 6858000"/>
              <a:gd name="connsiteX326" fmla="*/ 0 w 12192000"/>
              <a:gd name="connsiteY326" fmla="*/ 1795808 h 6858000"/>
              <a:gd name="connsiteX327" fmla="*/ 999058 w 12192000"/>
              <a:gd name="connsiteY327" fmla="*/ 1795808 h 6858000"/>
              <a:gd name="connsiteX328" fmla="*/ 999058 w 12192000"/>
              <a:gd name="connsiteY328" fmla="*/ 813667 h 6858000"/>
              <a:gd name="connsiteX329" fmla="*/ 0 w 12192000"/>
              <a:gd name="connsiteY329" fmla="*/ 813667 h 6858000"/>
              <a:gd name="connsiteX330" fmla="*/ 0 w 12192000"/>
              <a:gd name="connsiteY330" fmla="*/ 779808 h 6858000"/>
              <a:gd name="connsiteX331" fmla="*/ 999058 w 12192000"/>
              <a:gd name="connsiteY331" fmla="*/ 7798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12192000" h="6858000">
                <a:moveTo>
                  <a:pt x="8144942" y="4877692"/>
                </a:moveTo>
                <a:lnTo>
                  <a:pt x="8144942" y="5859834"/>
                </a:lnTo>
                <a:lnTo>
                  <a:pt x="9127084" y="5859834"/>
                </a:lnTo>
                <a:lnTo>
                  <a:pt x="9127084" y="4877692"/>
                </a:lnTo>
                <a:close/>
                <a:moveTo>
                  <a:pt x="7128942" y="4877692"/>
                </a:moveTo>
                <a:lnTo>
                  <a:pt x="7128942" y="5859834"/>
                </a:lnTo>
                <a:lnTo>
                  <a:pt x="8111084" y="5859834"/>
                </a:lnTo>
                <a:lnTo>
                  <a:pt x="8111084" y="4877692"/>
                </a:lnTo>
                <a:close/>
                <a:moveTo>
                  <a:pt x="6112942" y="4877692"/>
                </a:moveTo>
                <a:lnTo>
                  <a:pt x="6112942" y="5859834"/>
                </a:lnTo>
                <a:lnTo>
                  <a:pt x="7095084" y="5859834"/>
                </a:lnTo>
                <a:lnTo>
                  <a:pt x="7095084" y="4877692"/>
                </a:lnTo>
                <a:close/>
                <a:moveTo>
                  <a:pt x="5096942" y="4877692"/>
                </a:moveTo>
                <a:lnTo>
                  <a:pt x="5096942" y="5859834"/>
                </a:lnTo>
                <a:lnTo>
                  <a:pt x="6079084" y="5859834"/>
                </a:lnTo>
                <a:lnTo>
                  <a:pt x="6079084" y="4877692"/>
                </a:lnTo>
                <a:close/>
                <a:moveTo>
                  <a:pt x="4080942" y="4877692"/>
                </a:moveTo>
                <a:lnTo>
                  <a:pt x="4080942" y="5859834"/>
                </a:lnTo>
                <a:lnTo>
                  <a:pt x="5063084" y="5859834"/>
                </a:lnTo>
                <a:lnTo>
                  <a:pt x="5063084" y="4877692"/>
                </a:lnTo>
                <a:close/>
                <a:moveTo>
                  <a:pt x="3064917" y="4877692"/>
                </a:moveTo>
                <a:lnTo>
                  <a:pt x="3064917" y="5859834"/>
                </a:lnTo>
                <a:lnTo>
                  <a:pt x="4047058" y="5859834"/>
                </a:lnTo>
                <a:lnTo>
                  <a:pt x="4047058" y="4877692"/>
                </a:lnTo>
                <a:close/>
                <a:moveTo>
                  <a:pt x="2048942" y="4877692"/>
                </a:moveTo>
                <a:lnTo>
                  <a:pt x="2048942" y="5859834"/>
                </a:lnTo>
                <a:lnTo>
                  <a:pt x="3031058" y="5859834"/>
                </a:lnTo>
                <a:lnTo>
                  <a:pt x="3031058" y="4877692"/>
                </a:lnTo>
                <a:close/>
                <a:moveTo>
                  <a:pt x="1032942" y="4877692"/>
                </a:moveTo>
                <a:lnTo>
                  <a:pt x="1032942" y="5859834"/>
                </a:lnTo>
                <a:lnTo>
                  <a:pt x="2015084" y="5859834"/>
                </a:lnTo>
                <a:lnTo>
                  <a:pt x="2015084" y="4877692"/>
                </a:lnTo>
                <a:close/>
                <a:moveTo>
                  <a:pt x="10176916" y="4877666"/>
                </a:moveTo>
                <a:lnTo>
                  <a:pt x="10176916" y="5859808"/>
                </a:lnTo>
                <a:lnTo>
                  <a:pt x="11159058" y="5859808"/>
                </a:lnTo>
                <a:lnTo>
                  <a:pt x="11159058" y="4877666"/>
                </a:lnTo>
                <a:close/>
                <a:moveTo>
                  <a:pt x="9160942" y="4877666"/>
                </a:moveTo>
                <a:lnTo>
                  <a:pt x="9160942" y="5859808"/>
                </a:lnTo>
                <a:lnTo>
                  <a:pt x="10143084" y="5859808"/>
                </a:lnTo>
                <a:lnTo>
                  <a:pt x="10143084" y="4877666"/>
                </a:lnTo>
                <a:close/>
                <a:moveTo>
                  <a:pt x="7128942" y="3861692"/>
                </a:moveTo>
                <a:lnTo>
                  <a:pt x="7128942" y="4843834"/>
                </a:lnTo>
                <a:lnTo>
                  <a:pt x="8111084" y="4843834"/>
                </a:lnTo>
                <a:lnTo>
                  <a:pt x="8111084" y="3861692"/>
                </a:lnTo>
                <a:close/>
                <a:moveTo>
                  <a:pt x="6112942" y="3861692"/>
                </a:moveTo>
                <a:lnTo>
                  <a:pt x="6112942" y="4843834"/>
                </a:lnTo>
                <a:lnTo>
                  <a:pt x="7095084" y="4843834"/>
                </a:lnTo>
                <a:lnTo>
                  <a:pt x="7095084" y="3861692"/>
                </a:lnTo>
                <a:close/>
                <a:moveTo>
                  <a:pt x="5096942" y="3861692"/>
                </a:moveTo>
                <a:lnTo>
                  <a:pt x="5096942" y="4843834"/>
                </a:lnTo>
                <a:lnTo>
                  <a:pt x="6079084" y="4843834"/>
                </a:lnTo>
                <a:lnTo>
                  <a:pt x="6079084" y="3861692"/>
                </a:lnTo>
                <a:close/>
                <a:moveTo>
                  <a:pt x="4080917" y="3861692"/>
                </a:moveTo>
                <a:lnTo>
                  <a:pt x="4080917" y="4843834"/>
                </a:lnTo>
                <a:lnTo>
                  <a:pt x="5063058" y="4843834"/>
                </a:lnTo>
                <a:lnTo>
                  <a:pt x="5063058" y="3861692"/>
                </a:lnTo>
                <a:close/>
                <a:moveTo>
                  <a:pt x="3064917" y="3861692"/>
                </a:moveTo>
                <a:lnTo>
                  <a:pt x="3064917" y="4843834"/>
                </a:lnTo>
                <a:lnTo>
                  <a:pt x="4047058" y="4843834"/>
                </a:lnTo>
                <a:lnTo>
                  <a:pt x="4047058" y="3861692"/>
                </a:lnTo>
                <a:close/>
                <a:moveTo>
                  <a:pt x="2048942" y="3861692"/>
                </a:moveTo>
                <a:lnTo>
                  <a:pt x="2048942" y="4843834"/>
                </a:lnTo>
                <a:lnTo>
                  <a:pt x="3031058" y="4843834"/>
                </a:lnTo>
                <a:lnTo>
                  <a:pt x="3031058" y="3861692"/>
                </a:lnTo>
                <a:close/>
                <a:moveTo>
                  <a:pt x="1032942" y="3861692"/>
                </a:moveTo>
                <a:lnTo>
                  <a:pt x="1032942" y="4843834"/>
                </a:lnTo>
                <a:lnTo>
                  <a:pt x="2015084" y="4843834"/>
                </a:lnTo>
                <a:lnTo>
                  <a:pt x="2015084" y="3861692"/>
                </a:lnTo>
                <a:close/>
                <a:moveTo>
                  <a:pt x="10176916" y="3861666"/>
                </a:moveTo>
                <a:lnTo>
                  <a:pt x="10176916" y="4843809"/>
                </a:lnTo>
                <a:lnTo>
                  <a:pt x="11159058" y="4843809"/>
                </a:lnTo>
                <a:lnTo>
                  <a:pt x="11159058" y="3861666"/>
                </a:lnTo>
                <a:close/>
                <a:moveTo>
                  <a:pt x="9160942" y="3861666"/>
                </a:moveTo>
                <a:lnTo>
                  <a:pt x="9160942" y="4843809"/>
                </a:lnTo>
                <a:lnTo>
                  <a:pt x="10143084" y="4843809"/>
                </a:lnTo>
                <a:lnTo>
                  <a:pt x="10143084" y="3861666"/>
                </a:lnTo>
                <a:close/>
                <a:moveTo>
                  <a:pt x="8144942" y="3861666"/>
                </a:moveTo>
                <a:lnTo>
                  <a:pt x="8144942" y="4843809"/>
                </a:lnTo>
                <a:lnTo>
                  <a:pt x="9127084" y="4843809"/>
                </a:lnTo>
                <a:lnTo>
                  <a:pt x="9127084" y="3861666"/>
                </a:lnTo>
                <a:close/>
                <a:moveTo>
                  <a:pt x="6112942" y="2845692"/>
                </a:moveTo>
                <a:lnTo>
                  <a:pt x="6112942" y="3827834"/>
                </a:lnTo>
                <a:lnTo>
                  <a:pt x="7095084" y="3827834"/>
                </a:lnTo>
                <a:lnTo>
                  <a:pt x="7095084" y="2845692"/>
                </a:lnTo>
                <a:close/>
                <a:moveTo>
                  <a:pt x="5096918" y="2845692"/>
                </a:moveTo>
                <a:lnTo>
                  <a:pt x="5096918" y="3827834"/>
                </a:lnTo>
                <a:lnTo>
                  <a:pt x="6079059" y="3827834"/>
                </a:lnTo>
                <a:lnTo>
                  <a:pt x="6079059" y="2845692"/>
                </a:lnTo>
                <a:close/>
                <a:moveTo>
                  <a:pt x="4080917" y="2845692"/>
                </a:moveTo>
                <a:lnTo>
                  <a:pt x="4080917" y="3827834"/>
                </a:lnTo>
                <a:lnTo>
                  <a:pt x="5063058" y="3827834"/>
                </a:lnTo>
                <a:lnTo>
                  <a:pt x="5063058" y="2845692"/>
                </a:lnTo>
                <a:close/>
                <a:moveTo>
                  <a:pt x="3064917" y="2845692"/>
                </a:moveTo>
                <a:lnTo>
                  <a:pt x="3064917" y="3827834"/>
                </a:lnTo>
                <a:lnTo>
                  <a:pt x="4047058" y="3827834"/>
                </a:lnTo>
                <a:lnTo>
                  <a:pt x="4047058" y="2845692"/>
                </a:lnTo>
                <a:close/>
                <a:moveTo>
                  <a:pt x="2048942" y="2845692"/>
                </a:moveTo>
                <a:lnTo>
                  <a:pt x="2048942" y="3827834"/>
                </a:lnTo>
                <a:lnTo>
                  <a:pt x="3031058" y="3827834"/>
                </a:lnTo>
                <a:lnTo>
                  <a:pt x="3031058" y="2845692"/>
                </a:lnTo>
                <a:close/>
                <a:moveTo>
                  <a:pt x="1032942" y="2845692"/>
                </a:moveTo>
                <a:lnTo>
                  <a:pt x="1032942" y="3827834"/>
                </a:lnTo>
                <a:lnTo>
                  <a:pt x="2015084" y="3827834"/>
                </a:lnTo>
                <a:lnTo>
                  <a:pt x="2015084" y="2845692"/>
                </a:lnTo>
                <a:close/>
                <a:moveTo>
                  <a:pt x="10176916" y="2845667"/>
                </a:moveTo>
                <a:lnTo>
                  <a:pt x="10176916" y="3827809"/>
                </a:lnTo>
                <a:lnTo>
                  <a:pt x="11159058" y="3827809"/>
                </a:lnTo>
                <a:lnTo>
                  <a:pt x="11159058" y="2845667"/>
                </a:lnTo>
                <a:close/>
                <a:moveTo>
                  <a:pt x="9160942" y="2845667"/>
                </a:moveTo>
                <a:lnTo>
                  <a:pt x="9160942" y="3827809"/>
                </a:lnTo>
                <a:lnTo>
                  <a:pt x="10143084" y="3827809"/>
                </a:lnTo>
                <a:lnTo>
                  <a:pt x="10143084" y="2845667"/>
                </a:lnTo>
                <a:close/>
                <a:moveTo>
                  <a:pt x="8144942" y="2845667"/>
                </a:moveTo>
                <a:lnTo>
                  <a:pt x="8144942" y="3827809"/>
                </a:lnTo>
                <a:lnTo>
                  <a:pt x="9127084" y="3827809"/>
                </a:lnTo>
                <a:lnTo>
                  <a:pt x="9127084" y="2845667"/>
                </a:lnTo>
                <a:close/>
                <a:moveTo>
                  <a:pt x="7128942" y="2845667"/>
                </a:moveTo>
                <a:lnTo>
                  <a:pt x="7128942" y="3827809"/>
                </a:lnTo>
                <a:lnTo>
                  <a:pt x="8111084" y="3827809"/>
                </a:lnTo>
                <a:lnTo>
                  <a:pt x="8111084" y="2845667"/>
                </a:lnTo>
                <a:close/>
                <a:moveTo>
                  <a:pt x="4080917" y="1829692"/>
                </a:moveTo>
                <a:lnTo>
                  <a:pt x="4080917" y="2811834"/>
                </a:lnTo>
                <a:lnTo>
                  <a:pt x="5063058" y="2811834"/>
                </a:lnTo>
                <a:lnTo>
                  <a:pt x="5063058" y="1829692"/>
                </a:lnTo>
                <a:close/>
                <a:moveTo>
                  <a:pt x="3064917" y="1829692"/>
                </a:moveTo>
                <a:lnTo>
                  <a:pt x="3064917" y="2811834"/>
                </a:lnTo>
                <a:lnTo>
                  <a:pt x="4047058" y="2811834"/>
                </a:lnTo>
                <a:lnTo>
                  <a:pt x="4047058" y="1829692"/>
                </a:lnTo>
                <a:close/>
                <a:moveTo>
                  <a:pt x="2048942" y="1829692"/>
                </a:moveTo>
                <a:lnTo>
                  <a:pt x="2048942" y="2811834"/>
                </a:lnTo>
                <a:lnTo>
                  <a:pt x="3031058" y="2811834"/>
                </a:lnTo>
                <a:lnTo>
                  <a:pt x="3031058" y="1829692"/>
                </a:lnTo>
                <a:close/>
                <a:moveTo>
                  <a:pt x="1032942" y="1829692"/>
                </a:moveTo>
                <a:lnTo>
                  <a:pt x="1032942" y="2811834"/>
                </a:lnTo>
                <a:lnTo>
                  <a:pt x="2015084" y="2811834"/>
                </a:lnTo>
                <a:lnTo>
                  <a:pt x="2015084" y="1829692"/>
                </a:lnTo>
                <a:close/>
                <a:moveTo>
                  <a:pt x="10176916" y="1829667"/>
                </a:moveTo>
                <a:lnTo>
                  <a:pt x="10176916" y="2811808"/>
                </a:lnTo>
                <a:lnTo>
                  <a:pt x="11159058" y="2811808"/>
                </a:lnTo>
                <a:lnTo>
                  <a:pt x="11159058" y="1829667"/>
                </a:lnTo>
                <a:close/>
                <a:moveTo>
                  <a:pt x="9160942" y="1829667"/>
                </a:moveTo>
                <a:lnTo>
                  <a:pt x="9160942" y="2811808"/>
                </a:lnTo>
                <a:lnTo>
                  <a:pt x="10143084" y="2811808"/>
                </a:lnTo>
                <a:lnTo>
                  <a:pt x="10143084" y="1829667"/>
                </a:lnTo>
                <a:close/>
                <a:moveTo>
                  <a:pt x="8144942" y="1829667"/>
                </a:moveTo>
                <a:lnTo>
                  <a:pt x="8144942" y="2811808"/>
                </a:lnTo>
                <a:lnTo>
                  <a:pt x="9127084" y="2811808"/>
                </a:lnTo>
                <a:lnTo>
                  <a:pt x="9127084" y="1829667"/>
                </a:lnTo>
                <a:close/>
                <a:moveTo>
                  <a:pt x="7128942" y="1829667"/>
                </a:moveTo>
                <a:lnTo>
                  <a:pt x="7128942" y="2811808"/>
                </a:lnTo>
                <a:lnTo>
                  <a:pt x="8111084" y="2811808"/>
                </a:lnTo>
                <a:lnTo>
                  <a:pt x="8111084" y="1829667"/>
                </a:lnTo>
                <a:close/>
                <a:moveTo>
                  <a:pt x="6112942" y="1829667"/>
                </a:moveTo>
                <a:lnTo>
                  <a:pt x="6112942" y="2811808"/>
                </a:lnTo>
                <a:lnTo>
                  <a:pt x="7095084" y="2811808"/>
                </a:lnTo>
                <a:lnTo>
                  <a:pt x="7095084" y="1829667"/>
                </a:lnTo>
                <a:close/>
                <a:moveTo>
                  <a:pt x="5096942" y="1829667"/>
                </a:moveTo>
                <a:lnTo>
                  <a:pt x="5096942" y="2811808"/>
                </a:lnTo>
                <a:lnTo>
                  <a:pt x="6079084" y="2811808"/>
                </a:lnTo>
                <a:lnTo>
                  <a:pt x="6079084" y="1829667"/>
                </a:lnTo>
                <a:close/>
                <a:moveTo>
                  <a:pt x="3064917" y="813692"/>
                </a:moveTo>
                <a:lnTo>
                  <a:pt x="3064917" y="1795834"/>
                </a:lnTo>
                <a:lnTo>
                  <a:pt x="4047058" y="1795834"/>
                </a:lnTo>
                <a:lnTo>
                  <a:pt x="4047058" y="813692"/>
                </a:lnTo>
                <a:close/>
                <a:moveTo>
                  <a:pt x="2048942" y="813692"/>
                </a:moveTo>
                <a:lnTo>
                  <a:pt x="2048942" y="1795834"/>
                </a:lnTo>
                <a:lnTo>
                  <a:pt x="3031058" y="1795834"/>
                </a:lnTo>
                <a:lnTo>
                  <a:pt x="3031058" y="813692"/>
                </a:lnTo>
                <a:close/>
                <a:moveTo>
                  <a:pt x="1032942" y="813692"/>
                </a:moveTo>
                <a:lnTo>
                  <a:pt x="1032942" y="1795834"/>
                </a:lnTo>
                <a:lnTo>
                  <a:pt x="2015084" y="1795834"/>
                </a:lnTo>
                <a:lnTo>
                  <a:pt x="2015084" y="813692"/>
                </a:lnTo>
                <a:close/>
                <a:moveTo>
                  <a:pt x="10176916" y="813667"/>
                </a:moveTo>
                <a:lnTo>
                  <a:pt x="10176916" y="1795808"/>
                </a:lnTo>
                <a:lnTo>
                  <a:pt x="11159058" y="1795808"/>
                </a:lnTo>
                <a:lnTo>
                  <a:pt x="11159058" y="813667"/>
                </a:lnTo>
                <a:close/>
                <a:moveTo>
                  <a:pt x="9160942" y="813667"/>
                </a:moveTo>
                <a:lnTo>
                  <a:pt x="9160942" y="1795808"/>
                </a:lnTo>
                <a:lnTo>
                  <a:pt x="10143084" y="1795808"/>
                </a:lnTo>
                <a:lnTo>
                  <a:pt x="10143084" y="813667"/>
                </a:lnTo>
                <a:close/>
                <a:moveTo>
                  <a:pt x="8144942" y="813667"/>
                </a:moveTo>
                <a:lnTo>
                  <a:pt x="8144942" y="1795808"/>
                </a:lnTo>
                <a:lnTo>
                  <a:pt x="9127084" y="1795808"/>
                </a:lnTo>
                <a:lnTo>
                  <a:pt x="9127084" y="813667"/>
                </a:lnTo>
                <a:close/>
                <a:moveTo>
                  <a:pt x="7128942" y="813667"/>
                </a:moveTo>
                <a:lnTo>
                  <a:pt x="7128942" y="1795808"/>
                </a:lnTo>
                <a:lnTo>
                  <a:pt x="8111084" y="1795808"/>
                </a:lnTo>
                <a:lnTo>
                  <a:pt x="8111084" y="813667"/>
                </a:lnTo>
                <a:close/>
                <a:moveTo>
                  <a:pt x="6112942" y="813667"/>
                </a:moveTo>
                <a:lnTo>
                  <a:pt x="6112942" y="1795808"/>
                </a:lnTo>
                <a:lnTo>
                  <a:pt x="7095084" y="1795808"/>
                </a:lnTo>
                <a:lnTo>
                  <a:pt x="7095084" y="813667"/>
                </a:lnTo>
                <a:close/>
                <a:moveTo>
                  <a:pt x="5096918" y="813667"/>
                </a:moveTo>
                <a:lnTo>
                  <a:pt x="5096918" y="1795808"/>
                </a:lnTo>
                <a:lnTo>
                  <a:pt x="6079059" y="1795808"/>
                </a:lnTo>
                <a:lnTo>
                  <a:pt x="6079059" y="813667"/>
                </a:lnTo>
                <a:close/>
                <a:moveTo>
                  <a:pt x="4080917" y="813667"/>
                </a:moveTo>
                <a:lnTo>
                  <a:pt x="4080917" y="1795808"/>
                </a:lnTo>
                <a:lnTo>
                  <a:pt x="5063058" y="1795808"/>
                </a:lnTo>
                <a:lnTo>
                  <a:pt x="5063058" y="813667"/>
                </a:lnTo>
                <a:close/>
                <a:moveTo>
                  <a:pt x="999058" y="0"/>
                </a:moveTo>
                <a:lnTo>
                  <a:pt x="1032942" y="0"/>
                </a:lnTo>
                <a:lnTo>
                  <a:pt x="1032942" y="779834"/>
                </a:lnTo>
                <a:lnTo>
                  <a:pt x="2015084" y="779834"/>
                </a:lnTo>
                <a:lnTo>
                  <a:pt x="2015084" y="0"/>
                </a:lnTo>
                <a:lnTo>
                  <a:pt x="2048942" y="0"/>
                </a:lnTo>
                <a:lnTo>
                  <a:pt x="2048942" y="779834"/>
                </a:lnTo>
                <a:lnTo>
                  <a:pt x="3031058" y="779834"/>
                </a:lnTo>
                <a:lnTo>
                  <a:pt x="3031058" y="0"/>
                </a:lnTo>
                <a:lnTo>
                  <a:pt x="3064917" y="0"/>
                </a:lnTo>
                <a:lnTo>
                  <a:pt x="3064917" y="779808"/>
                </a:lnTo>
                <a:lnTo>
                  <a:pt x="4047058" y="779808"/>
                </a:lnTo>
                <a:lnTo>
                  <a:pt x="4047058" y="0"/>
                </a:lnTo>
                <a:lnTo>
                  <a:pt x="4080917" y="0"/>
                </a:lnTo>
                <a:lnTo>
                  <a:pt x="4080917" y="779808"/>
                </a:lnTo>
                <a:lnTo>
                  <a:pt x="5063058" y="779808"/>
                </a:lnTo>
                <a:lnTo>
                  <a:pt x="5063058" y="0"/>
                </a:lnTo>
                <a:lnTo>
                  <a:pt x="5096918" y="0"/>
                </a:lnTo>
                <a:lnTo>
                  <a:pt x="5096918" y="779808"/>
                </a:lnTo>
                <a:lnTo>
                  <a:pt x="6079059" y="779808"/>
                </a:lnTo>
                <a:lnTo>
                  <a:pt x="6079059" y="0"/>
                </a:lnTo>
                <a:lnTo>
                  <a:pt x="6112917" y="0"/>
                </a:lnTo>
                <a:lnTo>
                  <a:pt x="6112917" y="779808"/>
                </a:lnTo>
                <a:lnTo>
                  <a:pt x="7095059" y="779808"/>
                </a:lnTo>
                <a:lnTo>
                  <a:pt x="7095059" y="0"/>
                </a:lnTo>
                <a:lnTo>
                  <a:pt x="7128942" y="0"/>
                </a:lnTo>
                <a:lnTo>
                  <a:pt x="7128942" y="779808"/>
                </a:lnTo>
                <a:lnTo>
                  <a:pt x="8111084" y="779808"/>
                </a:lnTo>
                <a:lnTo>
                  <a:pt x="8111084" y="0"/>
                </a:lnTo>
                <a:lnTo>
                  <a:pt x="8144942" y="0"/>
                </a:lnTo>
                <a:lnTo>
                  <a:pt x="8144942" y="779808"/>
                </a:lnTo>
                <a:lnTo>
                  <a:pt x="9127084" y="779808"/>
                </a:lnTo>
                <a:lnTo>
                  <a:pt x="9127084" y="0"/>
                </a:lnTo>
                <a:lnTo>
                  <a:pt x="9160942" y="0"/>
                </a:lnTo>
                <a:lnTo>
                  <a:pt x="9160942" y="779808"/>
                </a:lnTo>
                <a:lnTo>
                  <a:pt x="10143084" y="779808"/>
                </a:lnTo>
                <a:lnTo>
                  <a:pt x="10143084" y="0"/>
                </a:lnTo>
                <a:lnTo>
                  <a:pt x="10176916" y="0"/>
                </a:lnTo>
                <a:lnTo>
                  <a:pt x="10176916" y="779808"/>
                </a:lnTo>
                <a:lnTo>
                  <a:pt x="11159058" y="779808"/>
                </a:lnTo>
                <a:lnTo>
                  <a:pt x="11159058" y="0"/>
                </a:lnTo>
                <a:lnTo>
                  <a:pt x="11192942" y="0"/>
                </a:lnTo>
                <a:lnTo>
                  <a:pt x="11192942" y="779834"/>
                </a:lnTo>
                <a:lnTo>
                  <a:pt x="12192000" y="779834"/>
                </a:lnTo>
                <a:lnTo>
                  <a:pt x="12192000" y="813692"/>
                </a:lnTo>
                <a:lnTo>
                  <a:pt x="11192942" y="813692"/>
                </a:lnTo>
                <a:lnTo>
                  <a:pt x="11192942" y="1795834"/>
                </a:lnTo>
                <a:lnTo>
                  <a:pt x="12192000" y="1795834"/>
                </a:lnTo>
                <a:lnTo>
                  <a:pt x="12192000" y="1829692"/>
                </a:lnTo>
                <a:lnTo>
                  <a:pt x="11192942" y="1829692"/>
                </a:lnTo>
                <a:lnTo>
                  <a:pt x="11192942" y="2811834"/>
                </a:lnTo>
                <a:lnTo>
                  <a:pt x="12192000" y="2811834"/>
                </a:lnTo>
                <a:lnTo>
                  <a:pt x="12192000" y="2845692"/>
                </a:lnTo>
                <a:lnTo>
                  <a:pt x="11192942" y="2845692"/>
                </a:lnTo>
                <a:lnTo>
                  <a:pt x="11192942" y="3827834"/>
                </a:lnTo>
                <a:lnTo>
                  <a:pt x="12192000" y="3827834"/>
                </a:lnTo>
                <a:lnTo>
                  <a:pt x="12192000" y="3861692"/>
                </a:lnTo>
                <a:lnTo>
                  <a:pt x="11192942" y="3861692"/>
                </a:lnTo>
                <a:lnTo>
                  <a:pt x="11192942" y="4843834"/>
                </a:lnTo>
                <a:lnTo>
                  <a:pt x="12192000" y="4843834"/>
                </a:lnTo>
                <a:lnTo>
                  <a:pt x="12192000" y="4877692"/>
                </a:lnTo>
                <a:lnTo>
                  <a:pt x="11192942" y="4877692"/>
                </a:lnTo>
                <a:lnTo>
                  <a:pt x="11192942" y="5859834"/>
                </a:lnTo>
                <a:lnTo>
                  <a:pt x="12192000" y="5859834"/>
                </a:lnTo>
                <a:lnTo>
                  <a:pt x="12192000" y="5893692"/>
                </a:lnTo>
                <a:lnTo>
                  <a:pt x="11192942" y="5893692"/>
                </a:lnTo>
                <a:lnTo>
                  <a:pt x="11192942" y="6858000"/>
                </a:lnTo>
                <a:lnTo>
                  <a:pt x="11159058" y="6858000"/>
                </a:lnTo>
                <a:lnTo>
                  <a:pt x="11159058" y="5893666"/>
                </a:lnTo>
                <a:lnTo>
                  <a:pt x="10176916" y="5893666"/>
                </a:lnTo>
                <a:lnTo>
                  <a:pt x="10176916" y="6858000"/>
                </a:lnTo>
                <a:lnTo>
                  <a:pt x="10143084" y="6858000"/>
                </a:lnTo>
                <a:lnTo>
                  <a:pt x="10143084" y="5893692"/>
                </a:lnTo>
                <a:lnTo>
                  <a:pt x="9160942" y="5893692"/>
                </a:lnTo>
                <a:lnTo>
                  <a:pt x="9160942" y="6858000"/>
                </a:lnTo>
                <a:lnTo>
                  <a:pt x="9127084" y="6858000"/>
                </a:lnTo>
                <a:lnTo>
                  <a:pt x="9127084" y="5893692"/>
                </a:lnTo>
                <a:lnTo>
                  <a:pt x="8144942" y="5893692"/>
                </a:lnTo>
                <a:lnTo>
                  <a:pt x="8144942" y="6858000"/>
                </a:lnTo>
                <a:lnTo>
                  <a:pt x="8111084" y="6858000"/>
                </a:lnTo>
                <a:lnTo>
                  <a:pt x="8111084" y="5893692"/>
                </a:lnTo>
                <a:lnTo>
                  <a:pt x="7128942" y="5893692"/>
                </a:lnTo>
                <a:lnTo>
                  <a:pt x="7128942" y="6858000"/>
                </a:lnTo>
                <a:lnTo>
                  <a:pt x="7095084" y="6858000"/>
                </a:lnTo>
                <a:lnTo>
                  <a:pt x="7095084" y="5893692"/>
                </a:lnTo>
                <a:lnTo>
                  <a:pt x="6112942" y="5893692"/>
                </a:lnTo>
                <a:lnTo>
                  <a:pt x="6112942" y="6858000"/>
                </a:lnTo>
                <a:lnTo>
                  <a:pt x="6079084" y="6858000"/>
                </a:lnTo>
                <a:lnTo>
                  <a:pt x="6079084" y="5893692"/>
                </a:lnTo>
                <a:lnTo>
                  <a:pt x="5096942" y="5893692"/>
                </a:lnTo>
                <a:lnTo>
                  <a:pt x="5096942" y="6858000"/>
                </a:lnTo>
                <a:lnTo>
                  <a:pt x="5063084" y="6858000"/>
                </a:lnTo>
                <a:lnTo>
                  <a:pt x="5063084" y="5893692"/>
                </a:lnTo>
                <a:lnTo>
                  <a:pt x="4080942" y="5893692"/>
                </a:lnTo>
                <a:lnTo>
                  <a:pt x="4080942" y="6858000"/>
                </a:lnTo>
                <a:lnTo>
                  <a:pt x="4047084" y="6858000"/>
                </a:lnTo>
                <a:lnTo>
                  <a:pt x="4047084" y="5893692"/>
                </a:lnTo>
                <a:lnTo>
                  <a:pt x="3064942" y="5893692"/>
                </a:lnTo>
                <a:lnTo>
                  <a:pt x="3064942" y="6858000"/>
                </a:lnTo>
                <a:lnTo>
                  <a:pt x="3031058" y="6858000"/>
                </a:lnTo>
                <a:lnTo>
                  <a:pt x="3031058" y="5893692"/>
                </a:lnTo>
                <a:lnTo>
                  <a:pt x="2048942" y="5893692"/>
                </a:lnTo>
                <a:lnTo>
                  <a:pt x="2048942" y="6858000"/>
                </a:lnTo>
                <a:lnTo>
                  <a:pt x="2015084" y="6858000"/>
                </a:lnTo>
                <a:lnTo>
                  <a:pt x="2015084" y="5893692"/>
                </a:lnTo>
                <a:lnTo>
                  <a:pt x="1032942" y="5893692"/>
                </a:lnTo>
                <a:lnTo>
                  <a:pt x="1032942" y="6858000"/>
                </a:lnTo>
                <a:lnTo>
                  <a:pt x="999058" y="6858000"/>
                </a:lnTo>
                <a:lnTo>
                  <a:pt x="999058" y="5893666"/>
                </a:lnTo>
                <a:lnTo>
                  <a:pt x="0" y="5893666"/>
                </a:lnTo>
                <a:lnTo>
                  <a:pt x="0" y="5859808"/>
                </a:lnTo>
                <a:lnTo>
                  <a:pt x="999058" y="5859808"/>
                </a:lnTo>
                <a:lnTo>
                  <a:pt x="999058" y="4877666"/>
                </a:lnTo>
                <a:lnTo>
                  <a:pt x="0" y="4877666"/>
                </a:lnTo>
                <a:lnTo>
                  <a:pt x="0" y="4843809"/>
                </a:lnTo>
                <a:lnTo>
                  <a:pt x="999058" y="4843809"/>
                </a:lnTo>
                <a:lnTo>
                  <a:pt x="999058" y="3861666"/>
                </a:lnTo>
                <a:lnTo>
                  <a:pt x="0" y="3861666"/>
                </a:lnTo>
                <a:lnTo>
                  <a:pt x="0" y="3827809"/>
                </a:lnTo>
                <a:lnTo>
                  <a:pt x="999058" y="3827809"/>
                </a:lnTo>
                <a:lnTo>
                  <a:pt x="999058" y="2845667"/>
                </a:lnTo>
                <a:lnTo>
                  <a:pt x="0" y="2845667"/>
                </a:lnTo>
                <a:lnTo>
                  <a:pt x="0" y="2811808"/>
                </a:lnTo>
                <a:lnTo>
                  <a:pt x="999058" y="2811808"/>
                </a:lnTo>
                <a:lnTo>
                  <a:pt x="999058" y="1829667"/>
                </a:lnTo>
                <a:lnTo>
                  <a:pt x="0" y="1829667"/>
                </a:lnTo>
                <a:lnTo>
                  <a:pt x="0" y="1795808"/>
                </a:lnTo>
                <a:lnTo>
                  <a:pt x="999058" y="1795808"/>
                </a:lnTo>
                <a:lnTo>
                  <a:pt x="999058" y="813667"/>
                </a:lnTo>
                <a:lnTo>
                  <a:pt x="0" y="813667"/>
                </a:lnTo>
                <a:lnTo>
                  <a:pt x="0" y="779808"/>
                </a:lnTo>
                <a:lnTo>
                  <a:pt x="999058" y="779808"/>
                </a:lnTo>
                <a:close/>
              </a:path>
            </a:pathLst>
          </a:custGeom>
        </p:spPr>
      </p:pic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C0DB997-C227-4407-A1FC-3393BF7677DE}"/>
              </a:ext>
            </a:extLst>
          </p:cNvPr>
          <p:cNvSpPr/>
          <p:nvPr/>
        </p:nvSpPr>
        <p:spPr>
          <a:xfrm>
            <a:off x="-249052" y="468198"/>
            <a:ext cx="10960100" cy="830997"/>
          </a:xfrm>
          <a:prstGeom prst="round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24" name="Google Shape;59;p13">
            <a:extLst>
              <a:ext uri="{FF2B5EF4-FFF2-40B4-BE49-F238E27FC236}">
                <a16:creationId xmlns:a16="http://schemas.microsoft.com/office/drawing/2014/main" id="{AE30562E-BB37-43F3-8753-E10AB53E88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2" y="100802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76;p13">
            <a:extLst>
              <a:ext uri="{FF2B5EF4-FFF2-40B4-BE49-F238E27FC236}">
                <a16:creationId xmlns:a16="http://schemas.microsoft.com/office/drawing/2014/main" id="{0A658141-F4F5-4F1A-ADBB-ED2E4D7007B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1435"/>
          <a:stretch/>
        </p:blipFill>
        <p:spPr>
          <a:xfrm>
            <a:off x="9553629" y="6469768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77;p13">
            <a:extLst>
              <a:ext uri="{FF2B5EF4-FFF2-40B4-BE49-F238E27FC236}">
                <a16:creationId xmlns:a16="http://schemas.microsoft.com/office/drawing/2014/main" id="{425BCC05-11A6-4B66-8930-E0B44FA256B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1435"/>
          <a:stretch/>
        </p:blipFill>
        <p:spPr>
          <a:xfrm>
            <a:off x="10881814" y="6460243"/>
            <a:ext cx="1230739" cy="2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91d0b60d83_0_0"/>
          <p:cNvSpPr txBox="1"/>
          <p:nvPr/>
        </p:nvSpPr>
        <p:spPr>
          <a:xfrm>
            <a:off x="489198" y="682912"/>
            <a:ext cx="861670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1500"/>
            </a:pPr>
            <a:r>
              <a:rPr lang="ru-RU" sz="2900" b="1" spc="300" dirty="0">
                <a:solidFill>
                  <a:schemeClr val="bg1"/>
                </a:solidFill>
                <a:latin typeface="Biome (Заголовки)"/>
                <a:ea typeface="Montserrat"/>
                <a:cs typeface="Montserrat"/>
                <a:sym typeface="Montserrat"/>
              </a:rPr>
              <a:t>Проблема:</a:t>
            </a:r>
            <a:endParaRPr sz="2900" b="1" spc="300" dirty="0">
              <a:solidFill>
                <a:schemeClr val="bg1"/>
              </a:solidFill>
              <a:latin typeface="Biome (Заголовки)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g191d0b60d83_0_0"/>
          <p:cNvSpPr txBox="1"/>
          <p:nvPr/>
        </p:nvSpPr>
        <p:spPr>
          <a:xfrm>
            <a:off x="721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Google Shape;97;g191d0b60d83_0_0">
            <a:extLst>
              <a:ext uri="{FF2B5EF4-FFF2-40B4-BE49-F238E27FC236}">
                <a16:creationId xmlns:a16="http://schemas.microsoft.com/office/drawing/2014/main" id="{BB871F59-4D5B-4CA0-89DE-5D7D0DD25F88}"/>
              </a:ext>
            </a:extLst>
          </p:cNvPr>
          <p:cNvSpPr/>
          <p:nvPr/>
        </p:nvSpPr>
        <p:spPr>
          <a:xfrm>
            <a:off x="2016030" y="1635972"/>
            <a:ext cx="4384770" cy="4753830"/>
          </a:xfrm>
          <a:prstGeom prst="roundRect">
            <a:avLst>
              <a:gd name="adj" fmla="val 3296"/>
            </a:avLst>
          </a:prstGeom>
          <a:solidFill>
            <a:srgbClr val="59406C"/>
          </a:solidFill>
          <a:ln w="19050" cap="flat" cmpd="sng">
            <a:gradFill>
              <a:gsLst>
                <a:gs pos="0">
                  <a:srgbClr val="262626"/>
                </a:gs>
                <a:gs pos="100000">
                  <a:srgbClr val="141414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6F5404-CDF6-4C40-A2A6-5A74273FB0AF}"/>
              </a:ext>
            </a:extLst>
          </p:cNvPr>
          <p:cNvSpPr txBox="1"/>
          <p:nvPr/>
        </p:nvSpPr>
        <p:spPr>
          <a:xfrm>
            <a:off x="2242513" y="1991052"/>
            <a:ext cx="3875315" cy="3354765"/>
          </a:xfrm>
          <a:prstGeom prst="rect">
            <a:avLst/>
          </a:prstGeom>
          <a:noFill/>
        </p:spPr>
        <p:txBody>
          <a:bodyPr wrap="square" numCol="1" spcCol="180000" anchor="ctr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1"/>
              </a:spcBef>
              <a:spcAft>
                <a:spcPts val="901"/>
              </a:spcAft>
              <a:buFont typeface="+mj-lt"/>
              <a:buAutoNum type="arabicPeriod"/>
            </a:pPr>
            <a:r>
              <a:rPr lang="ru-RU" sz="1800" b="0" strike="noStrike" spc="18" dirty="0">
                <a:solidFill>
                  <a:srgbClr val="FFFFFF"/>
                </a:solidFill>
                <a:latin typeface="Montserrat"/>
              </a:rPr>
              <a:t>Анализ целевой аудитории</a:t>
            </a:r>
            <a:endParaRPr lang="ru-RU" sz="18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601"/>
              </a:spcBef>
              <a:spcAft>
                <a:spcPts val="901"/>
              </a:spcAft>
              <a:buFont typeface="+mj-lt"/>
              <a:buAutoNum type="arabicPeriod"/>
            </a:pPr>
            <a:endParaRPr lang="ru-RU" sz="18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601"/>
              </a:spcBef>
              <a:spcAft>
                <a:spcPts val="901"/>
              </a:spcAft>
              <a:buFont typeface="+mj-lt"/>
              <a:buAutoNum type="arabicPeriod"/>
            </a:pPr>
            <a:r>
              <a:rPr lang="ru-RU" sz="1800" b="0" strike="noStrike" spc="18" dirty="0">
                <a:solidFill>
                  <a:srgbClr val="FFFFFF"/>
                </a:solidFill>
                <a:latin typeface="Montserrat"/>
              </a:rPr>
              <a:t>Продвижение техно бренда</a:t>
            </a:r>
          </a:p>
          <a:p>
            <a:pPr marL="342900" indent="-342900">
              <a:lnSpc>
                <a:spcPct val="100000"/>
              </a:lnSpc>
              <a:spcBef>
                <a:spcPts val="601"/>
              </a:spcBef>
              <a:spcAft>
                <a:spcPts val="901"/>
              </a:spcAft>
              <a:buFont typeface="+mj-lt"/>
              <a:buAutoNum type="arabicPeriod"/>
            </a:pPr>
            <a:endParaRPr lang="ru-RU" spc="18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spcBef>
                <a:spcPts val="601"/>
              </a:spcBef>
              <a:spcAft>
                <a:spcPts val="901"/>
              </a:spcAft>
              <a:buFont typeface="+mj-lt"/>
              <a:buAutoNum type="arabicPeriod"/>
            </a:pPr>
            <a:r>
              <a:rPr lang="ru-RU" sz="1800" b="0" strike="noStrike" spc="18" dirty="0">
                <a:solidFill>
                  <a:srgbClr val="FFFFFF"/>
                </a:solidFill>
                <a:latin typeface="Montserrat"/>
              </a:rPr>
              <a:t>Быть в курсе обсуждаемых тем и событий в </a:t>
            </a:r>
            <a:r>
              <a:rPr lang="ru-RU" sz="1800" b="0" strike="noStrike" spc="18" dirty="0" err="1">
                <a:solidFill>
                  <a:srgbClr val="FFFFFF"/>
                </a:solidFill>
                <a:latin typeface="Montserrat"/>
              </a:rPr>
              <a:t>it</a:t>
            </a:r>
            <a:r>
              <a:rPr lang="ru-RU" sz="1800" b="0" strike="noStrike" spc="18" dirty="0">
                <a:solidFill>
                  <a:srgbClr val="FFFFFF"/>
                </a:solidFill>
                <a:latin typeface="Montserrat"/>
              </a:rPr>
              <a:t>-комьюнити</a:t>
            </a:r>
            <a:endParaRPr lang="ru-RU" sz="1800" b="0" strike="noStrike" spc="-1" dirty="0">
              <a:latin typeface="Arial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3E2AD81-6884-415E-BD52-F5EDB47F66C5}"/>
              </a:ext>
            </a:extLst>
          </p:cNvPr>
          <p:cNvGrpSpPr/>
          <p:nvPr/>
        </p:nvGrpSpPr>
        <p:grpSpPr>
          <a:xfrm rot="16200000">
            <a:off x="11291661" y="121694"/>
            <a:ext cx="350765" cy="926737"/>
            <a:chOff x="10925275" y="101582"/>
            <a:chExt cx="195884" cy="926737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93A026B7-F09B-407B-8413-4B12B736BA85}"/>
                </a:ext>
              </a:extLst>
            </p:cNvPr>
            <p:cNvSpPr/>
            <p:nvPr/>
          </p:nvSpPr>
          <p:spPr>
            <a:xfrm>
              <a:off x="10925276" y="101582"/>
              <a:ext cx="195883" cy="375954"/>
            </a:xfrm>
            <a:prstGeom prst="roundRect">
              <a:avLst/>
            </a:prstGeom>
            <a:solidFill>
              <a:srgbClr val="CFA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1DC1847C-3F4E-4936-A3B2-44D752B6865B}"/>
                </a:ext>
              </a:extLst>
            </p:cNvPr>
            <p:cNvSpPr/>
            <p:nvPr/>
          </p:nvSpPr>
          <p:spPr>
            <a:xfrm>
              <a:off x="10925275" y="660585"/>
              <a:ext cx="195883" cy="367734"/>
            </a:xfrm>
            <a:prstGeom prst="roundRect">
              <a:avLst/>
            </a:prstGeom>
            <a:solidFill>
              <a:srgbClr val="8964A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23470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50A29F6-0429-487E-8B6B-6FA5B4F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Дуга 18">
            <a:extLst>
              <a:ext uri="{FF2B5EF4-FFF2-40B4-BE49-F238E27FC236}">
                <a16:creationId xmlns:a16="http://schemas.microsoft.com/office/drawing/2014/main" id="{7B03393F-2AC2-4A26-9997-C25C9B5F66FF}"/>
              </a:ext>
            </a:extLst>
          </p:cNvPr>
          <p:cNvSpPr/>
          <p:nvPr/>
        </p:nvSpPr>
        <p:spPr>
          <a:xfrm rot="18119925">
            <a:off x="-4517841" y="-3198857"/>
            <a:ext cx="13255712" cy="13255712"/>
          </a:xfrm>
          <a:prstGeom prst="arc">
            <a:avLst>
              <a:gd name="adj1" fmla="val 16200000"/>
              <a:gd name="adj2" fmla="val 16166315"/>
            </a:avLst>
          </a:prstGeom>
          <a:noFill/>
          <a:ln w="155575" cap="rnd">
            <a:gradFill>
              <a:gsLst>
                <a:gs pos="0">
                  <a:srgbClr val="ECE4AA">
                    <a:alpha val="62000"/>
                  </a:srgbClr>
                </a:gs>
                <a:gs pos="100000">
                  <a:srgbClr val="7859E9">
                    <a:alpha val="87000"/>
                  </a:srgbClr>
                </a:gs>
              </a:gsLst>
              <a:lin ang="5400000" scaled="1"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63722DE-931E-44D7-9358-ED35173BCA88}"/>
              </a:ext>
            </a:extLst>
          </p:cNvPr>
          <p:cNvSpPr/>
          <p:nvPr/>
        </p:nvSpPr>
        <p:spPr>
          <a:xfrm>
            <a:off x="-249052" y="487286"/>
            <a:ext cx="10960100" cy="815145"/>
          </a:xfrm>
          <a:prstGeom prst="round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98" name="Google Shape;98;g191d0b60d83_0_0"/>
          <p:cNvSpPr txBox="1"/>
          <p:nvPr/>
        </p:nvSpPr>
        <p:spPr>
          <a:xfrm>
            <a:off x="721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" name="Google Shape;97;g191d0b60d83_0_0">
            <a:extLst>
              <a:ext uri="{FF2B5EF4-FFF2-40B4-BE49-F238E27FC236}">
                <a16:creationId xmlns:a16="http://schemas.microsoft.com/office/drawing/2014/main" id="{2F3B396C-7967-47B1-B549-3A40B3E97434}"/>
              </a:ext>
            </a:extLst>
          </p:cNvPr>
          <p:cNvSpPr/>
          <p:nvPr/>
        </p:nvSpPr>
        <p:spPr>
          <a:xfrm>
            <a:off x="-2788786" y="1210000"/>
            <a:ext cx="2331486" cy="5419904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D6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97;g191d0b60d83_0_0">
            <a:extLst>
              <a:ext uri="{FF2B5EF4-FFF2-40B4-BE49-F238E27FC236}">
                <a16:creationId xmlns:a16="http://schemas.microsoft.com/office/drawing/2014/main" id="{095626CE-1ED3-4FBC-9671-1AB3BCD9ED0E}"/>
              </a:ext>
            </a:extLst>
          </p:cNvPr>
          <p:cNvSpPr/>
          <p:nvPr/>
        </p:nvSpPr>
        <p:spPr>
          <a:xfrm>
            <a:off x="12736941" y="1215314"/>
            <a:ext cx="2331486" cy="5419904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D6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13F7BCF-01C8-40AE-AE16-1DA433183D40}"/>
              </a:ext>
            </a:extLst>
          </p:cNvPr>
          <p:cNvGrpSpPr/>
          <p:nvPr/>
        </p:nvGrpSpPr>
        <p:grpSpPr>
          <a:xfrm>
            <a:off x="11291661" y="121694"/>
            <a:ext cx="350765" cy="926737"/>
            <a:chOff x="10925275" y="101582"/>
            <a:chExt cx="195884" cy="926737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32D4B667-E6D6-4851-8D33-741B3403E98B}"/>
                </a:ext>
              </a:extLst>
            </p:cNvPr>
            <p:cNvSpPr/>
            <p:nvPr/>
          </p:nvSpPr>
          <p:spPr>
            <a:xfrm>
              <a:off x="10925276" y="101582"/>
              <a:ext cx="195883" cy="375954"/>
            </a:xfrm>
            <a:prstGeom prst="roundRect">
              <a:avLst/>
            </a:prstGeom>
            <a:solidFill>
              <a:srgbClr val="CFA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46" name="Прямоугольник: скругленные углы 45">
              <a:extLst>
                <a:ext uri="{FF2B5EF4-FFF2-40B4-BE49-F238E27FC236}">
                  <a16:creationId xmlns:a16="http://schemas.microsoft.com/office/drawing/2014/main" id="{F667640A-D3B9-4F51-AA99-70AD8075C273}"/>
                </a:ext>
              </a:extLst>
            </p:cNvPr>
            <p:cNvSpPr/>
            <p:nvPr/>
          </p:nvSpPr>
          <p:spPr>
            <a:xfrm>
              <a:off x="10925275" y="660585"/>
              <a:ext cx="195883" cy="367734"/>
            </a:xfrm>
            <a:prstGeom prst="roundRect">
              <a:avLst/>
            </a:prstGeom>
            <a:solidFill>
              <a:srgbClr val="8964A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24" name="Google Shape;96;g191d0b60d83_0_0">
            <a:extLst>
              <a:ext uri="{FF2B5EF4-FFF2-40B4-BE49-F238E27FC236}">
                <a16:creationId xmlns:a16="http://schemas.microsoft.com/office/drawing/2014/main" id="{DAC09E3D-A2A1-4D5E-8373-2723D91CB86B}"/>
              </a:ext>
            </a:extLst>
          </p:cNvPr>
          <p:cNvSpPr txBox="1"/>
          <p:nvPr/>
        </p:nvSpPr>
        <p:spPr>
          <a:xfrm>
            <a:off x="489198" y="702000"/>
            <a:ext cx="861670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 spc="300" dirty="0">
                <a:solidFill>
                  <a:schemeClr val="bg1"/>
                </a:solidFill>
                <a:latin typeface="Biome (Заголовки)"/>
                <a:ea typeface="Montserrat"/>
                <a:cs typeface="Montserrat"/>
                <a:sym typeface="Montserrat"/>
              </a:rPr>
              <a:t>Описание продукта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E7B18-06E6-45D3-988F-B3671EC58B2B}"/>
              </a:ext>
            </a:extLst>
          </p:cNvPr>
          <p:cNvSpPr txBox="1"/>
          <p:nvPr/>
        </p:nvSpPr>
        <p:spPr>
          <a:xfrm>
            <a:off x="330777" y="1570338"/>
            <a:ext cx="74629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Наш </a:t>
            </a:r>
            <a:r>
              <a:rPr lang="ru-RU" sz="1600" spc="30" dirty="0" err="1">
                <a:solidFill>
                  <a:schemeClr val="bg1"/>
                </a:solidFill>
                <a:latin typeface="Montserrat" pitchFamily="2" charset="-52"/>
              </a:rPr>
              <a:t>mvp</a:t>
            </a:r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 имеет следующую функциональность:</a:t>
            </a:r>
          </a:p>
          <a:p>
            <a:endParaRPr lang="ru-RU" sz="1600" spc="3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1. Анализ </a:t>
            </a:r>
            <a:r>
              <a:rPr lang="ru-RU" sz="1600" spc="30" dirty="0" err="1">
                <a:solidFill>
                  <a:schemeClr val="bg1"/>
                </a:solidFill>
                <a:latin typeface="Montserrat" pitchFamily="2" charset="-52"/>
              </a:rPr>
              <a:t>it</a:t>
            </a:r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-сообществ и участников платформы </a:t>
            </a:r>
            <a:r>
              <a:rPr lang="ru-RU" sz="1600" spc="30" dirty="0" err="1">
                <a:solidFill>
                  <a:schemeClr val="bg1"/>
                </a:solidFill>
                <a:latin typeface="Montserrat" pitchFamily="2" charset="-52"/>
              </a:rPr>
              <a:t>github</a:t>
            </a:r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. Наш продукт покажет общую аналитику по сообществам и детальную аналитику по пользователям - с возможностью скачивать информацию в </a:t>
            </a:r>
            <a:r>
              <a:rPr lang="ru-RU" sz="1600" spc="30" dirty="0" err="1">
                <a:solidFill>
                  <a:schemeClr val="bg1"/>
                </a:solidFill>
                <a:latin typeface="Montserrat" pitchFamily="2" charset="-52"/>
              </a:rPr>
              <a:t>эксель</a:t>
            </a:r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.</a:t>
            </a:r>
          </a:p>
          <a:p>
            <a:endParaRPr lang="ru-RU" sz="1600" spc="3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2. Рейтинг топовых тегов, обсуждаемых в сообществе </a:t>
            </a:r>
            <a:r>
              <a:rPr lang="ru-RU" sz="1600" spc="30" dirty="0" err="1">
                <a:solidFill>
                  <a:schemeClr val="bg1"/>
                </a:solidFill>
                <a:latin typeface="Montserrat" pitchFamily="2" charset="-52"/>
              </a:rPr>
              <a:t>Хабр</a:t>
            </a:r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, чтобы </a:t>
            </a:r>
            <a:r>
              <a:rPr lang="ru-RU" sz="1600" spc="30" dirty="0" err="1">
                <a:solidFill>
                  <a:schemeClr val="bg1"/>
                </a:solidFill>
                <a:latin typeface="Montserrat" pitchFamily="2" charset="-52"/>
              </a:rPr>
              <a:t>devrel'ы</a:t>
            </a:r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 всегда были в курсе актуальных тем.</a:t>
            </a:r>
          </a:p>
          <a:p>
            <a:endParaRPr lang="ru-RU" sz="1600" spc="3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3. Event-календарь событий, проходящих в </a:t>
            </a:r>
            <a:r>
              <a:rPr lang="ru-RU" sz="1600" spc="30" dirty="0" err="1">
                <a:solidFill>
                  <a:schemeClr val="bg1"/>
                </a:solidFill>
                <a:latin typeface="Montserrat" pitchFamily="2" charset="-52"/>
              </a:rPr>
              <a:t>it</a:t>
            </a:r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-комьюнити. Подключен агрегатор </a:t>
            </a:r>
            <a:r>
              <a:rPr lang="ru-RU" sz="1600" spc="30" dirty="0" err="1">
                <a:solidFill>
                  <a:schemeClr val="bg1"/>
                </a:solidFill>
                <a:latin typeface="Montserrat" pitchFamily="2" charset="-52"/>
              </a:rPr>
              <a:t>Leader</a:t>
            </a:r>
            <a:r>
              <a:rPr lang="ru-RU" sz="1600" spc="30" dirty="0">
                <a:solidFill>
                  <a:schemeClr val="bg1"/>
                </a:solidFill>
                <a:latin typeface="Montserrat" pitchFamily="2" charset="-52"/>
              </a:rPr>
              <a:t>-ID.</a:t>
            </a:r>
            <a:endParaRPr lang="ru-UA" sz="1600" spc="3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15" name="Google Shape;59;p13">
            <a:extLst>
              <a:ext uri="{FF2B5EF4-FFF2-40B4-BE49-F238E27FC236}">
                <a16:creationId xmlns:a16="http://schemas.microsoft.com/office/drawing/2014/main" id="{E8153AE1-5062-474F-81BD-E8045F31ED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2" y="100802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6;p13">
            <a:extLst>
              <a:ext uri="{FF2B5EF4-FFF2-40B4-BE49-F238E27FC236}">
                <a16:creationId xmlns:a16="http://schemas.microsoft.com/office/drawing/2014/main" id="{841A6670-75CD-4AD5-BB4E-19208613CC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1435"/>
          <a:stretch/>
        </p:blipFill>
        <p:spPr>
          <a:xfrm>
            <a:off x="9553629" y="6469768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7;p13">
            <a:extLst>
              <a:ext uri="{FF2B5EF4-FFF2-40B4-BE49-F238E27FC236}">
                <a16:creationId xmlns:a16="http://schemas.microsoft.com/office/drawing/2014/main" id="{C5218F29-FC41-49BF-BA86-A21DFD1A7B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1435"/>
          <a:stretch/>
        </p:blipFill>
        <p:spPr>
          <a:xfrm>
            <a:off x="10881814" y="6460243"/>
            <a:ext cx="1230739" cy="2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8554FD8B-7D13-47F9-B108-46DE3E9093DD}"/>
              </a:ext>
            </a:extLst>
          </p:cNvPr>
          <p:cNvSpPr/>
          <p:nvPr/>
        </p:nvSpPr>
        <p:spPr>
          <a:xfrm>
            <a:off x="5602967" y="4693169"/>
            <a:ext cx="8380604" cy="8380604"/>
          </a:xfrm>
          <a:prstGeom prst="ellipse">
            <a:avLst/>
          </a:prstGeom>
          <a:noFill/>
          <a:ln>
            <a:solidFill>
              <a:srgbClr val="FFC000">
                <a:alpha val="62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79E3DA6-6076-4318-9A91-64152CBDE8AD}"/>
              </a:ext>
            </a:extLst>
          </p:cNvPr>
          <p:cNvSpPr/>
          <p:nvPr/>
        </p:nvSpPr>
        <p:spPr>
          <a:xfrm>
            <a:off x="4675373" y="3765575"/>
            <a:ext cx="10235792" cy="10235792"/>
          </a:xfrm>
          <a:prstGeom prst="ellipse">
            <a:avLst/>
          </a:prstGeom>
          <a:noFill/>
          <a:ln>
            <a:solidFill>
              <a:srgbClr val="FFC000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11526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8847CC-A777-4A2C-90CF-2B0293CEC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A3CB095-DCF6-4F6C-AA5C-629A4D84A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b="640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8144942 w 12192000"/>
              <a:gd name="connsiteY0" fmla="*/ 4877692 h 6858000"/>
              <a:gd name="connsiteX1" fmla="*/ 8144942 w 12192000"/>
              <a:gd name="connsiteY1" fmla="*/ 5859834 h 6858000"/>
              <a:gd name="connsiteX2" fmla="*/ 9127084 w 12192000"/>
              <a:gd name="connsiteY2" fmla="*/ 5859834 h 6858000"/>
              <a:gd name="connsiteX3" fmla="*/ 9127084 w 12192000"/>
              <a:gd name="connsiteY3" fmla="*/ 4877692 h 6858000"/>
              <a:gd name="connsiteX4" fmla="*/ 7128942 w 12192000"/>
              <a:gd name="connsiteY4" fmla="*/ 4877692 h 6858000"/>
              <a:gd name="connsiteX5" fmla="*/ 7128942 w 12192000"/>
              <a:gd name="connsiteY5" fmla="*/ 5859834 h 6858000"/>
              <a:gd name="connsiteX6" fmla="*/ 8111084 w 12192000"/>
              <a:gd name="connsiteY6" fmla="*/ 5859834 h 6858000"/>
              <a:gd name="connsiteX7" fmla="*/ 8111084 w 12192000"/>
              <a:gd name="connsiteY7" fmla="*/ 4877692 h 6858000"/>
              <a:gd name="connsiteX8" fmla="*/ 6112942 w 12192000"/>
              <a:gd name="connsiteY8" fmla="*/ 4877692 h 6858000"/>
              <a:gd name="connsiteX9" fmla="*/ 6112942 w 12192000"/>
              <a:gd name="connsiteY9" fmla="*/ 5859834 h 6858000"/>
              <a:gd name="connsiteX10" fmla="*/ 7095084 w 12192000"/>
              <a:gd name="connsiteY10" fmla="*/ 5859834 h 6858000"/>
              <a:gd name="connsiteX11" fmla="*/ 7095084 w 12192000"/>
              <a:gd name="connsiteY11" fmla="*/ 4877692 h 6858000"/>
              <a:gd name="connsiteX12" fmla="*/ 5096942 w 12192000"/>
              <a:gd name="connsiteY12" fmla="*/ 4877692 h 6858000"/>
              <a:gd name="connsiteX13" fmla="*/ 5096942 w 12192000"/>
              <a:gd name="connsiteY13" fmla="*/ 5859834 h 6858000"/>
              <a:gd name="connsiteX14" fmla="*/ 6079084 w 12192000"/>
              <a:gd name="connsiteY14" fmla="*/ 5859834 h 6858000"/>
              <a:gd name="connsiteX15" fmla="*/ 6079084 w 12192000"/>
              <a:gd name="connsiteY15" fmla="*/ 4877692 h 6858000"/>
              <a:gd name="connsiteX16" fmla="*/ 4080942 w 12192000"/>
              <a:gd name="connsiteY16" fmla="*/ 4877692 h 6858000"/>
              <a:gd name="connsiteX17" fmla="*/ 4080942 w 12192000"/>
              <a:gd name="connsiteY17" fmla="*/ 5859834 h 6858000"/>
              <a:gd name="connsiteX18" fmla="*/ 5063084 w 12192000"/>
              <a:gd name="connsiteY18" fmla="*/ 5859834 h 6858000"/>
              <a:gd name="connsiteX19" fmla="*/ 5063084 w 12192000"/>
              <a:gd name="connsiteY19" fmla="*/ 4877692 h 6858000"/>
              <a:gd name="connsiteX20" fmla="*/ 3064917 w 12192000"/>
              <a:gd name="connsiteY20" fmla="*/ 4877692 h 6858000"/>
              <a:gd name="connsiteX21" fmla="*/ 3064917 w 12192000"/>
              <a:gd name="connsiteY21" fmla="*/ 5859834 h 6858000"/>
              <a:gd name="connsiteX22" fmla="*/ 4047058 w 12192000"/>
              <a:gd name="connsiteY22" fmla="*/ 5859834 h 6858000"/>
              <a:gd name="connsiteX23" fmla="*/ 4047058 w 12192000"/>
              <a:gd name="connsiteY23" fmla="*/ 4877692 h 6858000"/>
              <a:gd name="connsiteX24" fmla="*/ 2048942 w 12192000"/>
              <a:gd name="connsiteY24" fmla="*/ 4877692 h 6858000"/>
              <a:gd name="connsiteX25" fmla="*/ 2048942 w 12192000"/>
              <a:gd name="connsiteY25" fmla="*/ 5859834 h 6858000"/>
              <a:gd name="connsiteX26" fmla="*/ 3031058 w 12192000"/>
              <a:gd name="connsiteY26" fmla="*/ 5859834 h 6858000"/>
              <a:gd name="connsiteX27" fmla="*/ 3031058 w 12192000"/>
              <a:gd name="connsiteY27" fmla="*/ 4877692 h 6858000"/>
              <a:gd name="connsiteX28" fmla="*/ 1032942 w 12192000"/>
              <a:gd name="connsiteY28" fmla="*/ 4877692 h 6858000"/>
              <a:gd name="connsiteX29" fmla="*/ 1032942 w 12192000"/>
              <a:gd name="connsiteY29" fmla="*/ 5859834 h 6858000"/>
              <a:gd name="connsiteX30" fmla="*/ 2015084 w 12192000"/>
              <a:gd name="connsiteY30" fmla="*/ 5859834 h 6858000"/>
              <a:gd name="connsiteX31" fmla="*/ 2015084 w 12192000"/>
              <a:gd name="connsiteY31" fmla="*/ 4877692 h 6858000"/>
              <a:gd name="connsiteX32" fmla="*/ 10176916 w 12192000"/>
              <a:gd name="connsiteY32" fmla="*/ 4877666 h 6858000"/>
              <a:gd name="connsiteX33" fmla="*/ 10176916 w 12192000"/>
              <a:gd name="connsiteY33" fmla="*/ 5859808 h 6858000"/>
              <a:gd name="connsiteX34" fmla="*/ 11159058 w 12192000"/>
              <a:gd name="connsiteY34" fmla="*/ 5859808 h 6858000"/>
              <a:gd name="connsiteX35" fmla="*/ 11159058 w 12192000"/>
              <a:gd name="connsiteY35" fmla="*/ 4877666 h 6858000"/>
              <a:gd name="connsiteX36" fmla="*/ 9160942 w 12192000"/>
              <a:gd name="connsiteY36" fmla="*/ 4877666 h 6858000"/>
              <a:gd name="connsiteX37" fmla="*/ 9160942 w 12192000"/>
              <a:gd name="connsiteY37" fmla="*/ 5859808 h 6858000"/>
              <a:gd name="connsiteX38" fmla="*/ 10143084 w 12192000"/>
              <a:gd name="connsiteY38" fmla="*/ 5859808 h 6858000"/>
              <a:gd name="connsiteX39" fmla="*/ 10143084 w 12192000"/>
              <a:gd name="connsiteY39" fmla="*/ 4877666 h 6858000"/>
              <a:gd name="connsiteX40" fmla="*/ 7128942 w 12192000"/>
              <a:gd name="connsiteY40" fmla="*/ 3861692 h 6858000"/>
              <a:gd name="connsiteX41" fmla="*/ 7128942 w 12192000"/>
              <a:gd name="connsiteY41" fmla="*/ 4843834 h 6858000"/>
              <a:gd name="connsiteX42" fmla="*/ 8111084 w 12192000"/>
              <a:gd name="connsiteY42" fmla="*/ 4843834 h 6858000"/>
              <a:gd name="connsiteX43" fmla="*/ 8111084 w 12192000"/>
              <a:gd name="connsiteY43" fmla="*/ 3861692 h 6858000"/>
              <a:gd name="connsiteX44" fmla="*/ 6112942 w 12192000"/>
              <a:gd name="connsiteY44" fmla="*/ 3861692 h 6858000"/>
              <a:gd name="connsiteX45" fmla="*/ 6112942 w 12192000"/>
              <a:gd name="connsiteY45" fmla="*/ 4843834 h 6858000"/>
              <a:gd name="connsiteX46" fmla="*/ 7095084 w 12192000"/>
              <a:gd name="connsiteY46" fmla="*/ 4843834 h 6858000"/>
              <a:gd name="connsiteX47" fmla="*/ 7095084 w 12192000"/>
              <a:gd name="connsiteY47" fmla="*/ 3861692 h 6858000"/>
              <a:gd name="connsiteX48" fmla="*/ 5096942 w 12192000"/>
              <a:gd name="connsiteY48" fmla="*/ 3861692 h 6858000"/>
              <a:gd name="connsiteX49" fmla="*/ 5096942 w 12192000"/>
              <a:gd name="connsiteY49" fmla="*/ 4843834 h 6858000"/>
              <a:gd name="connsiteX50" fmla="*/ 6079084 w 12192000"/>
              <a:gd name="connsiteY50" fmla="*/ 4843834 h 6858000"/>
              <a:gd name="connsiteX51" fmla="*/ 6079084 w 12192000"/>
              <a:gd name="connsiteY51" fmla="*/ 3861692 h 6858000"/>
              <a:gd name="connsiteX52" fmla="*/ 4080917 w 12192000"/>
              <a:gd name="connsiteY52" fmla="*/ 3861692 h 6858000"/>
              <a:gd name="connsiteX53" fmla="*/ 4080917 w 12192000"/>
              <a:gd name="connsiteY53" fmla="*/ 4843834 h 6858000"/>
              <a:gd name="connsiteX54" fmla="*/ 5063058 w 12192000"/>
              <a:gd name="connsiteY54" fmla="*/ 4843834 h 6858000"/>
              <a:gd name="connsiteX55" fmla="*/ 5063058 w 12192000"/>
              <a:gd name="connsiteY55" fmla="*/ 3861692 h 6858000"/>
              <a:gd name="connsiteX56" fmla="*/ 3064917 w 12192000"/>
              <a:gd name="connsiteY56" fmla="*/ 3861692 h 6858000"/>
              <a:gd name="connsiteX57" fmla="*/ 3064917 w 12192000"/>
              <a:gd name="connsiteY57" fmla="*/ 4843834 h 6858000"/>
              <a:gd name="connsiteX58" fmla="*/ 4047058 w 12192000"/>
              <a:gd name="connsiteY58" fmla="*/ 4843834 h 6858000"/>
              <a:gd name="connsiteX59" fmla="*/ 4047058 w 12192000"/>
              <a:gd name="connsiteY59" fmla="*/ 3861692 h 6858000"/>
              <a:gd name="connsiteX60" fmla="*/ 2048942 w 12192000"/>
              <a:gd name="connsiteY60" fmla="*/ 3861692 h 6858000"/>
              <a:gd name="connsiteX61" fmla="*/ 2048942 w 12192000"/>
              <a:gd name="connsiteY61" fmla="*/ 4843834 h 6858000"/>
              <a:gd name="connsiteX62" fmla="*/ 3031058 w 12192000"/>
              <a:gd name="connsiteY62" fmla="*/ 4843834 h 6858000"/>
              <a:gd name="connsiteX63" fmla="*/ 3031058 w 12192000"/>
              <a:gd name="connsiteY63" fmla="*/ 3861692 h 6858000"/>
              <a:gd name="connsiteX64" fmla="*/ 1032942 w 12192000"/>
              <a:gd name="connsiteY64" fmla="*/ 3861692 h 6858000"/>
              <a:gd name="connsiteX65" fmla="*/ 1032942 w 12192000"/>
              <a:gd name="connsiteY65" fmla="*/ 4843834 h 6858000"/>
              <a:gd name="connsiteX66" fmla="*/ 2015084 w 12192000"/>
              <a:gd name="connsiteY66" fmla="*/ 4843834 h 6858000"/>
              <a:gd name="connsiteX67" fmla="*/ 2015084 w 12192000"/>
              <a:gd name="connsiteY67" fmla="*/ 3861692 h 6858000"/>
              <a:gd name="connsiteX68" fmla="*/ 10176916 w 12192000"/>
              <a:gd name="connsiteY68" fmla="*/ 3861666 h 6858000"/>
              <a:gd name="connsiteX69" fmla="*/ 10176916 w 12192000"/>
              <a:gd name="connsiteY69" fmla="*/ 4843809 h 6858000"/>
              <a:gd name="connsiteX70" fmla="*/ 11159058 w 12192000"/>
              <a:gd name="connsiteY70" fmla="*/ 4843809 h 6858000"/>
              <a:gd name="connsiteX71" fmla="*/ 11159058 w 12192000"/>
              <a:gd name="connsiteY71" fmla="*/ 3861666 h 6858000"/>
              <a:gd name="connsiteX72" fmla="*/ 9160942 w 12192000"/>
              <a:gd name="connsiteY72" fmla="*/ 3861666 h 6858000"/>
              <a:gd name="connsiteX73" fmla="*/ 9160942 w 12192000"/>
              <a:gd name="connsiteY73" fmla="*/ 4843809 h 6858000"/>
              <a:gd name="connsiteX74" fmla="*/ 10143084 w 12192000"/>
              <a:gd name="connsiteY74" fmla="*/ 4843809 h 6858000"/>
              <a:gd name="connsiteX75" fmla="*/ 10143084 w 12192000"/>
              <a:gd name="connsiteY75" fmla="*/ 3861666 h 6858000"/>
              <a:gd name="connsiteX76" fmla="*/ 8144942 w 12192000"/>
              <a:gd name="connsiteY76" fmla="*/ 3861666 h 6858000"/>
              <a:gd name="connsiteX77" fmla="*/ 8144942 w 12192000"/>
              <a:gd name="connsiteY77" fmla="*/ 4843809 h 6858000"/>
              <a:gd name="connsiteX78" fmla="*/ 9127084 w 12192000"/>
              <a:gd name="connsiteY78" fmla="*/ 4843809 h 6858000"/>
              <a:gd name="connsiteX79" fmla="*/ 9127084 w 12192000"/>
              <a:gd name="connsiteY79" fmla="*/ 3861666 h 6858000"/>
              <a:gd name="connsiteX80" fmla="*/ 6112942 w 12192000"/>
              <a:gd name="connsiteY80" fmla="*/ 2845692 h 6858000"/>
              <a:gd name="connsiteX81" fmla="*/ 6112942 w 12192000"/>
              <a:gd name="connsiteY81" fmla="*/ 3827834 h 6858000"/>
              <a:gd name="connsiteX82" fmla="*/ 7095084 w 12192000"/>
              <a:gd name="connsiteY82" fmla="*/ 3827834 h 6858000"/>
              <a:gd name="connsiteX83" fmla="*/ 7095084 w 12192000"/>
              <a:gd name="connsiteY83" fmla="*/ 2845692 h 6858000"/>
              <a:gd name="connsiteX84" fmla="*/ 5096918 w 12192000"/>
              <a:gd name="connsiteY84" fmla="*/ 2845692 h 6858000"/>
              <a:gd name="connsiteX85" fmla="*/ 5096918 w 12192000"/>
              <a:gd name="connsiteY85" fmla="*/ 3827834 h 6858000"/>
              <a:gd name="connsiteX86" fmla="*/ 6079059 w 12192000"/>
              <a:gd name="connsiteY86" fmla="*/ 3827834 h 6858000"/>
              <a:gd name="connsiteX87" fmla="*/ 6079059 w 12192000"/>
              <a:gd name="connsiteY87" fmla="*/ 2845692 h 6858000"/>
              <a:gd name="connsiteX88" fmla="*/ 4080917 w 12192000"/>
              <a:gd name="connsiteY88" fmla="*/ 2845692 h 6858000"/>
              <a:gd name="connsiteX89" fmla="*/ 4080917 w 12192000"/>
              <a:gd name="connsiteY89" fmla="*/ 3827834 h 6858000"/>
              <a:gd name="connsiteX90" fmla="*/ 5063058 w 12192000"/>
              <a:gd name="connsiteY90" fmla="*/ 3827834 h 6858000"/>
              <a:gd name="connsiteX91" fmla="*/ 5063058 w 12192000"/>
              <a:gd name="connsiteY91" fmla="*/ 2845692 h 6858000"/>
              <a:gd name="connsiteX92" fmla="*/ 3064917 w 12192000"/>
              <a:gd name="connsiteY92" fmla="*/ 2845692 h 6858000"/>
              <a:gd name="connsiteX93" fmla="*/ 3064917 w 12192000"/>
              <a:gd name="connsiteY93" fmla="*/ 3827834 h 6858000"/>
              <a:gd name="connsiteX94" fmla="*/ 4047058 w 12192000"/>
              <a:gd name="connsiteY94" fmla="*/ 3827834 h 6858000"/>
              <a:gd name="connsiteX95" fmla="*/ 4047058 w 12192000"/>
              <a:gd name="connsiteY95" fmla="*/ 2845692 h 6858000"/>
              <a:gd name="connsiteX96" fmla="*/ 2048942 w 12192000"/>
              <a:gd name="connsiteY96" fmla="*/ 2845692 h 6858000"/>
              <a:gd name="connsiteX97" fmla="*/ 2048942 w 12192000"/>
              <a:gd name="connsiteY97" fmla="*/ 3827834 h 6858000"/>
              <a:gd name="connsiteX98" fmla="*/ 3031058 w 12192000"/>
              <a:gd name="connsiteY98" fmla="*/ 3827834 h 6858000"/>
              <a:gd name="connsiteX99" fmla="*/ 3031058 w 12192000"/>
              <a:gd name="connsiteY99" fmla="*/ 2845692 h 6858000"/>
              <a:gd name="connsiteX100" fmla="*/ 1032942 w 12192000"/>
              <a:gd name="connsiteY100" fmla="*/ 2845692 h 6858000"/>
              <a:gd name="connsiteX101" fmla="*/ 1032942 w 12192000"/>
              <a:gd name="connsiteY101" fmla="*/ 3827834 h 6858000"/>
              <a:gd name="connsiteX102" fmla="*/ 2015084 w 12192000"/>
              <a:gd name="connsiteY102" fmla="*/ 3827834 h 6858000"/>
              <a:gd name="connsiteX103" fmla="*/ 2015084 w 12192000"/>
              <a:gd name="connsiteY103" fmla="*/ 2845692 h 6858000"/>
              <a:gd name="connsiteX104" fmla="*/ 10176916 w 12192000"/>
              <a:gd name="connsiteY104" fmla="*/ 2845667 h 6858000"/>
              <a:gd name="connsiteX105" fmla="*/ 10176916 w 12192000"/>
              <a:gd name="connsiteY105" fmla="*/ 3827809 h 6858000"/>
              <a:gd name="connsiteX106" fmla="*/ 11159058 w 12192000"/>
              <a:gd name="connsiteY106" fmla="*/ 3827809 h 6858000"/>
              <a:gd name="connsiteX107" fmla="*/ 11159058 w 12192000"/>
              <a:gd name="connsiteY107" fmla="*/ 2845667 h 6858000"/>
              <a:gd name="connsiteX108" fmla="*/ 9160942 w 12192000"/>
              <a:gd name="connsiteY108" fmla="*/ 2845667 h 6858000"/>
              <a:gd name="connsiteX109" fmla="*/ 9160942 w 12192000"/>
              <a:gd name="connsiteY109" fmla="*/ 3827809 h 6858000"/>
              <a:gd name="connsiteX110" fmla="*/ 10143084 w 12192000"/>
              <a:gd name="connsiteY110" fmla="*/ 3827809 h 6858000"/>
              <a:gd name="connsiteX111" fmla="*/ 10143084 w 12192000"/>
              <a:gd name="connsiteY111" fmla="*/ 2845667 h 6858000"/>
              <a:gd name="connsiteX112" fmla="*/ 8144942 w 12192000"/>
              <a:gd name="connsiteY112" fmla="*/ 2845667 h 6858000"/>
              <a:gd name="connsiteX113" fmla="*/ 8144942 w 12192000"/>
              <a:gd name="connsiteY113" fmla="*/ 3827809 h 6858000"/>
              <a:gd name="connsiteX114" fmla="*/ 9127084 w 12192000"/>
              <a:gd name="connsiteY114" fmla="*/ 3827809 h 6858000"/>
              <a:gd name="connsiteX115" fmla="*/ 9127084 w 12192000"/>
              <a:gd name="connsiteY115" fmla="*/ 2845667 h 6858000"/>
              <a:gd name="connsiteX116" fmla="*/ 7128942 w 12192000"/>
              <a:gd name="connsiteY116" fmla="*/ 2845667 h 6858000"/>
              <a:gd name="connsiteX117" fmla="*/ 7128942 w 12192000"/>
              <a:gd name="connsiteY117" fmla="*/ 3827809 h 6858000"/>
              <a:gd name="connsiteX118" fmla="*/ 8111084 w 12192000"/>
              <a:gd name="connsiteY118" fmla="*/ 3827809 h 6858000"/>
              <a:gd name="connsiteX119" fmla="*/ 8111084 w 12192000"/>
              <a:gd name="connsiteY119" fmla="*/ 2845667 h 6858000"/>
              <a:gd name="connsiteX120" fmla="*/ 4080917 w 12192000"/>
              <a:gd name="connsiteY120" fmla="*/ 1829692 h 6858000"/>
              <a:gd name="connsiteX121" fmla="*/ 4080917 w 12192000"/>
              <a:gd name="connsiteY121" fmla="*/ 2811834 h 6858000"/>
              <a:gd name="connsiteX122" fmla="*/ 5063058 w 12192000"/>
              <a:gd name="connsiteY122" fmla="*/ 2811834 h 6858000"/>
              <a:gd name="connsiteX123" fmla="*/ 5063058 w 12192000"/>
              <a:gd name="connsiteY123" fmla="*/ 1829692 h 6858000"/>
              <a:gd name="connsiteX124" fmla="*/ 3064917 w 12192000"/>
              <a:gd name="connsiteY124" fmla="*/ 1829692 h 6858000"/>
              <a:gd name="connsiteX125" fmla="*/ 3064917 w 12192000"/>
              <a:gd name="connsiteY125" fmla="*/ 2811834 h 6858000"/>
              <a:gd name="connsiteX126" fmla="*/ 4047058 w 12192000"/>
              <a:gd name="connsiteY126" fmla="*/ 2811834 h 6858000"/>
              <a:gd name="connsiteX127" fmla="*/ 4047058 w 12192000"/>
              <a:gd name="connsiteY127" fmla="*/ 1829692 h 6858000"/>
              <a:gd name="connsiteX128" fmla="*/ 2048942 w 12192000"/>
              <a:gd name="connsiteY128" fmla="*/ 1829692 h 6858000"/>
              <a:gd name="connsiteX129" fmla="*/ 2048942 w 12192000"/>
              <a:gd name="connsiteY129" fmla="*/ 2811834 h 6858000"/>
              <a:gd name="connsiteX130" fmla="*/ 3031058 w 12192000"/>
              <a:gd name="connsiteY130" fmla="*/ 2811834 h 6858000"/>
              <a:gd name="connsiteX131" fmla="*/ 3031058 w 12192000"/>
              <a:gd name="connsiteY131" fmla="*/ 1829692 h 6858000"/>
              <a:gd name="connsiteX132" fmla="*/ 1032942 w 12192000"/>
              <a:gd name="connsiteY132" fmla="*/ 1829692 h 6858000"/>
              <a:gd name="connsiteX133" fmla="*/ 1032942 w 12192000"/>
              <a:gd name="connsiteY133" fmla="*/ 2811834 h 6858000"/>
              <a:gd name="connsiteX134" fmla="*/ 2015084 w 12192000"/>
              <a:gd name="connsiteY134" fmla="*/ 2811834 h 6858000"/>
              <a:gd name="connsiteX135" fmla="*/ 2015084 w 12192000"/>
              <a:gd name="connsiteY135" fmla="*/ 1829692 h 6858000"/>
              <a:gd name="connsiteX136" fmla="*/ 10176916 w 12192000"/>
              <a:gd name="connsiteY136" fmla="*/ 1829667 h 6858000"/>
              <a:gd name="connsiteX137" fmla="*/ 10176916 w 12192000"/>
              <a:gd name="connsiteY137" fmla="*/ 2811808 h 6858000"/>
              <a:gd name="connsiteX138" fmla="*/ 11159058 w 12192000"/>
              <a:gd name="connsiteY138" fmla="*/ 2811808 h 6858000"/>
              <a:gd name="connsiteX139" fmla="*/ 11159058 w 12192000"/>
              <a:gd name="connsiteY139" fmla="*/ 1829667 h 6858000"/>
              <a:gd name="connsiteX140" fmla="*/ 9160942 w 12192000"/>
              <a:gd name="connsiteY140" fmla="*/ 1829667 h 6858000"/>
              <a:gd name="connsiteX141" fmla="*/ 9160942 w 12192000"/>
              <a:gd name="connsiteY141" fmla="*/ 2811808 h 6858000"/>
              <a:gd name="connsiteX142" fmla="*/ 10143084 w 12192000"/>
              <a:gd name="connsiteY142" fmla="*/ 2811808 h 6858000"/>
              <a:gd name="connsiteX143" fmla="*/ 10143084 w 12192000"/>
              <a:gd name="connsiteY143" fmla="*/ 1829667 h 6858000"/>
              <a:gd name="connsiteX144" fmla="*/ 8144942 w 12192000"/>
              <a:gd name="connsiteY144" fmla="*/ 1829667 h 6858000"/>
              <a:gd name="connsiteX145" fmla="*/ 8144942 w 12192000"/>
              <a:gd name="connsiteY145" fmla="*/ 2811808 h 6858000"/>
              <a:gd name="connsiteX146" fmla="*/ 9127084 w 12192000"/>
              <a:gd name="connsiteY146" fmla="*/ 2811808 h 6858000"/>
              <a:gd name="connsiteX147" fmla="*/ 9127084 w 12192000"/>
              <a:gd name="connsiteY147" fmla="*/ 1829667 h 6858000"/>
              <a:gd name="connsiteX148" fmla="*/ 7128942 w 12192000"/>
              <a:gd name="connsiteY148" fmla="*/ 1829667 h 6858000"/>
              <a:gd name="connsiteX149" fmla="*/ 7128942 w 12192000"/>
              <a:gd name="connsiteY149" fmla="*/ 2811808 h 6858000"/>
              <a:gd name="connsiteX150" fmla="*/ 8111084 w 12192000"/>
              <a:gd name="connsiteY150" fmla="*/ 2811808 h 6858000"/>
              <a:gd name="connsiteX151" fmla="*/ 8111084 w 12192000"/>
              <a:gd name="connsiteY151" fmla="*/ 1829667 h 6858000"/>
              <a:gd name="connsiteX152" fmla="*/ 6112942 w 12192000"/>
              <a:gd name="connsiteY152" fmla="*/ 1829667 h 6858000"/>
              <a:gd name="connsiteX153" fmla="*/ 6112942 w 12192000"/>
              <a:gd name="connsiteY153" fmla="*/ 2811808 h 6858000"/>
              <a:gd name="connsiteX154" fmla="*/ 7095084 w 12192000"/>
              <a:gd name="connsiteY154" fmla="*/ 2811808 h 6858000"/>
              <a:gd name="connsiteX155" fmla="*/ 7095084 w 12192000"/>
              <a:gd name="connsiteY155" fmla="*/ 1829667 h 6858000"/>
              <a:gd name="connsiteX156" fmla="*/ 5096942 w 12192000"/>
              <a:gd name="connsiteY156" fmla="*/ 1829667 h 6858000"/>
              <a:gd name="connsiteX157" fmla="*/ 5096942 w 12192000"/>
              <a:gd name="connsiteY157" fmla="*/ 2811808 h 6858000"/>
              <a:gd name="connsiteX158" fmla="*/ 6079084 w 12192000"/>
              <a:gd name="connsiteY158" fmla="*/ 2811808 h 6858000"/>
              <a:gd name="connsiteX159" fmla="*/ 6079084 w 12192000"/>
              <a:gd name="connsiteY159" fmla="*/ 1829667 h 6858000"/>
              <a:gd name="connsiteX160" fmla="*/ 3064917 w 12192000"/>
              <a:gd name="connsiteY160" fmla="*/ 813692 h 6858000"/>
              <a:gd name="connsiteX161" fmla="*/ 3064917 w 12192000"/>
              <a:gd name="connsiteY161" fmla="*/ 1795834 h 6858000"/>
              <a:gd name="connsiteX162" fmla="*/ 4047058 w 12192000"/>
              <a:gd name="connsiteY162" fmla="*/ 1795834 h 6858000"/>
              <a:gd name="connsiteX163" fmla="*/ 4047058 w 12192000"/>
              <a:gd name="connsiteY163" fmla="*/ 813692 h 6858000"/>
              <a:gd name="connsiteX164" fmla="*/ 2048942 w 12192000"/>
              <a:gd name="connsiteY164" fmla="*/ 813692 h 6858000"/>
              <a:gd name="connsiteX165" fmla="*/ 2048942 w 12192000"/>
              <a:gd name="connsiteY165" fmla="*/ 1795834 h 6858000"/>
              <a:gd name="connsiteX166" fmla="*/ 3031058 w 12192000"/>
              <a:gd name="connsiteY166" fmla="*/ 1795834 h 6858000"/>
              <a:gd name="connsiteX167" fmla="*/ 3031058 w 12192000"/>
              <a:gd name="connsiteY167" fmla="*/ 813692 h 6858000"/>
              <a:gd name="connsiteX168" fmla="*/ 1032942 w 12192000"/>
              <a:gd name="connsiteY168" fmla="*/ 813692 h 6858000"/>
              <a:gd name="connsiteX169" fmla="*/ 1032942 w 12192000"/>
              <a:gd name="connsiteY169" fmla="*/ 1795834 h 6858000"/>
              <a:gd name="connsiteX170" fmla="*/ 2015084 w 12192000"/>
              <a:gd name="connsiteY170" fmla="*/ 1795834 h 6858000"/>
              <a:gd name="connsiteX171" fmla="*/ 2015084 w 12192000"/>
              <a:gd name="connsiteY171" fmla="*/ 813692 h 6858000"/>
              <a:gd name="connsiteX172" fmla="*/ 10176916 w 12192000"/>
              <a:gd name="connsiteY172" fmla="*/ 813667 h 6858000"/>
              <a:gd name="connsiteX173" fmla="*/ 10176916 w 12192000"/>
              <a:gd name="connsiteY173" fmla="*/ 1795808 h 6858000"/>
              <a:gd name="connsiteX174" fmla="*/ 11159058 w 12192000"/>
              <a:gd name="connsiteY174" fmla="*/ 1795808 h 6858000"/>
              <a:gd name="connsiteX175" fmla="*/ 11159058 w 12192000"/>
              <a:gd name="connsiteY175" fmla="*/ 813667 h 6858000"/>
              <a:gd name="connsiteX176" fmla="*/ 9160942 w 12192000"/>
              <a:gd name="connsiteY176" fmla="*/ 813667 h 6858000"/>
              <a:gd name="connsiteX177" fmla="*/ 9160942 w 12192000"/>
              <a:gd name="connsiteY177" fmla="*/ 1795808 h 6858000"/>
              <a:gd name="connsiteX178" fmla="*/ 10143084 w 12192000"/>
              <a:gd name="connsiteY178" fmla="*/ 1795808 h 6858000"/>
              <a:gd name="connsiteX179" fmla="*/ 10143084 w 12192000"/>
              <a:gd name="connsiteY179" fmla="*/ 813667 h 6858000"/>
              <a:gd name="connsiteX180" fmla="*/ 8144942 w 12192000"/>
              <a:gd name="connsiteY180" fmla="*/ 813667 h 6858000"/>
              <a:gd name="connsiteX181" fmla="*/ 8144942 w 12192000"/>
              <a:gd name="connsiteY181" fmla="*/ 1795808 h 6858000"/>
              <a:gd name="connsiteX182" fmla="*/ 9127084 w 12192000"/>
              <a:gd name="connsiteY182" fmla="*/ 1795808 h 6858000"/>
              <a:gd name="connsiteX183" fmla="*/ 9127084 w 12192000"/>
              <a:gd name="connsiteY183" fmla="*/ 813667 h 6858000"/>
              <a:gd name="connsiteX184" fmla="*/ 7128942 w 12192000"/>
              <a:gd name="connsiteY184" fmla="*/ 813667 h 6858000"/>
              <a:gd name="connsiteX185" fmla="*/ 7128942 w 12192000"/>
              <a:gd name="connsiteY185" fmla="*/ 1795808 h 6858000"/>
              <a:gd name="connsiteX186" fmla="*/ 8111084 w 12192000"/>
              <a:gd name="connsiteY186" fmla="*/ 1795808 h 6858000"/>
              <a:gd name="connsiteX187" fmla="*/ 8111084 w 12192000"/>
              <a:gd name="connsiteY187" fmla="*/ 813667 h 6858000"/>
              <a:gd name="connsiteX188" fmla="*/ 6112942 w 12192000"/>
              <a:gd name="connsiteY188" fmla="*/ 813667 h 6858000"/>
              <a:gd name="connsiteX189" fmla="*/ 6112942 w 12192000"/>
              <a:gd name="connsiteY189" fmla="*/ 1795808 h 6858000"/>
              <a:gd name="connsiteX190" fmla="*/ 7095084 w 12192000"/>
              <a:gd name="connsiteY190" fmla="*/ 1795808 h 6858000"/>
              <a:gd name="connsiteX191" fmla="*/ 7095084 w 12192000"/>
              <a:gd name="connsiteY191" fmla="*/ 813667 h 6858000"/>
              <a:gd name="connsiteX192" fmla="*/ 5096918 w 12192000"/>
              <a:gd name="connsiteY192" fmla="*/ 813667 h 6858000"/>
              <a:gd name="connsiteX193" fmla="*/ 5096918 w 12192000"/>
              <a:gd name="connsiteY193" fmla="*/ 1795808 h 6858000"/>
              <a:gd name="connsiteX194" fmla="*/ 6079059 w 12192000"/>
              <a:gd name="connsiteY194" fmla="*/ 1795808 h 6858000"/>
              <a:gd name="connsiteX195" fmla="*/ 6079059 w 12192000"/>
              <a:gd name="connsiteY195" fmla="*/ 813667 h 6858000"/>
              <a:gd name="connsiteX196" fmla="*/ 4080917 w 12192000"/>
              <a:gd name="connsiteY196" fmla="*/ 813667 h 6858000"/>
              <a:gd name="connsiteX197" fmla="*/ 4080917 w 12192000"/>
              <a:gd name="connsiteY197" fmla="*/ 1795808 h 6858000"/>
              <a:gd name="connsiteX198" fmla="*/ 5063058 w 12192000"/>
              <a:gd name="connsiteY198" fmla="*/ 1795808 h 6858000"/>
              <a:gd name="connsiteX199" fmla="*/ 5063058 w 12192000"/>
              <a:gd name="connsiteY199" fmla="*/ 813667 h 6858000"/>
              <a:gd name="connsiteX200" fmla="*/ 999058 w 12192000"/>
              <a:gd name="connsiteY200" fmla="*/ 0 h 6858000"/>
              <a:gd name="connsiteX201" fmla="*/ 1032942 w 12192000"/>
              <a:gd name="connsiteY201" fmla="*/ 0 h 6858000"/>
              <a:gd name="connsiteX202" fmla="*/ 1032942 w 12192000"/>
              <a:gd name="connsiteY202" fmla="*/ 779834 h 6858000"/>
              <a:gd name="connsiteX203" fmla="*/ 2015084 w 12192000"/>
              <a:gd name="connsiteY203" fmla="*/ 779834 h 6858000"/>
              <a:gd name="connsiteX204" fmla="*/ 2015084 w 12192000"/>
              <a:gd name="connsiteY204" fmla="*/ 0 h 6858000"/>
              <a:gd name="connsiteX205" fmla="*/ 2048942 w 12192000"/>
              <a:gd name="connsiteY205" fmla="*/ 0 h 6858000"/>
              <a:gd name="connsiteX206" fmla="*/ 2048942 w 12192000"/>
              <a:gd name="connsiteY206" fmla="*/ 779834 h 6858000"/>
              <a:gd name="connsiteX207" fmla="*/ 3031058 w 12192000"/>
              <a:gd name="connsiteY207" fmla="*/ 779834 h 6858000"/>
              <a:gd name="connsiteX208" fmla="*/ 3031058 w 12192000"/>
              <a:gd name="connsiteY208" fmla="*/ 0 h 6858000"/>
              <a:gd name="connsiteX209" fmla="*/ 3064917 w 12192000"/>
              <a:gd name="connsiteY209" fmla="*/ 0 h 6858000"/>
              <a:gd name="connsiteX210" fmla="*/ 3064917 w 12192000"/>
              <a:gd name="connsiteY210" fmla="*/ 779808 h 6858000"/>
              <a:gd name="connsiteX211" fmla="*/ 4047058 w 12192000"/>
              <a:gd name="connsiteY211" fmla="*/ 779808 h 6858000"/>
              <a:gd name="connsiteX212" fmla="*/ 4047058 w 12192000"/>
              <a:gd name="connsiteY212" fmla="*/ 0 h 6858000"/>
              <a:gd name="connsiteX213" fmla="*/ 4080917 w 12192000"/>
              <a:gd name="connsiteY213" fmla="*/ 0 h 6858000"/>
              <a:gd name="connsiteX214" fmla="*/ 4080917 w 12192000"/>
              <a:gd name="connsiteY214" fmla="*/ 779808 h 6858000"/>
              <a:gd name="connsiteX215" fmla="*/ 5063058 w 12192000"/>
              <a:gd name="connsiteY215" fmla="*/ 779808 h 6858000"/>
              <a:gd name="connsiteX216" fmla="*/ 5063058 w 12192000"/>
              <a:gd name="connsiteY216" fmla="*/ 0 h 6858000"/>
              <a:gd name="connsiteX217" fmla="*/ 5096918 w 12192000"/>
              <a:gd name="connsiteY217" fmla="*/ 0 h 6858000"/>
              <a:gd name="connsiteX218" fmla="*/ 5096918 w 12192000"/>
              <a:gd name="connsiteY218" fmla="*/ 779808 h 6858000"/>
              <a:gd name="connsiteX219" fmla="*/ 6079059 w 12192000"/>
              <a:gd name="connsiteY219" fmla="*/ 779808 h 6858000"/>
              <a:gd name="connsiteX220" fmla="*/ 6079059 w 12192000"/>
              <a:gd name="connsiteY220" fmla="*/ 0 h 6858000"/>
              <a:gd name="connsiteX221" fmla="*/ 6112917 w 12192000"/>
              <a:gd name="connsiteY221" fmla="*/ 0 h 6858000"/>
              <a:gd name="connsiteX222" fmla="*/ 6112917 w 12192000"/>
              <a:gd name="connsiteY222" fmla="*/ 779808 h 6858000"/>
              <a:gd name="connsiteX223" fmla="*/ 7095059 w 12192000"/>
              <a:gd name="connsiteY223" fmla="*/ 779808 h 6858000"/>
              <a:gd name="connsiteX224" fmla="*/ 7095059 w 12192000"/>
              <a:gd name="connsiteY224" fmla="*/ 0 h 6858000"/>
              <a:gd name="connsiteX225" fmla="*/ 7128942 w 12192000"/>
              <a:gd name="connsiteY225" fmla="*/ 0 h 6858000"/>
              <a:gd name="connsiteX226" fmla="*/ 7128942 w 12192000"/>
              <a:gd name="connsiteY226" fmla="*/ 779808 h 6858000"/>
              <a:gd name="connsiteX227" fmla="*/ 8111084 w 12192000"/>
              <a:gd name="connsiteY227" fmla="*/ 779808 h 6858000"/>
              <a:gd name="connsiteX228" fmla="*/ 8111084 w 12192000"/>
              <a:gd name="connsiteY228" fmla="*/ 0 h 6858000"/>
              <a:gd name="connsiteX229" fmla="*/ 8144942 w 12192000"/>
              <a:gd name="connsiteY229" fmla="*/ 0 h 6858000"/>
              <a:gd name="connsiteX230" fmla="*/ 8144942 w 12192000"/>
              <a:gd name="connsiteY230" fmla="*/ 779808 h 6858000"/>
              <a:gd name="connsiteX231" fmla="*/ 9127084 w 12192000"/>
              <a:gd name="connsiteY231" fmla="*/ 779808 h 6858000"/>
              <a:gd name="connsiteX232" fmla="*/ 9127084 w 12192000"/>
              <a:gd name="connsiteY232" fmla="*/ 0 h 6858000"/>
              <a:gd name="connsiteX233" fmla="*/ 9160942 w 12192000"/>
              <a:gd name="connsiteY233" fmla="*/ 0 h 6858000"/>
              <a:gd name="connsiteX234" fmla="*/ 9160942 w 12192000"/>
              <a:gd name="connsiteY234" fmla="*/ 779808 h 6858000"/>
              <a:gd name="connsiteX235" fmla="*/ 10143084 w 12192000"/>
              <a:gd name="connsiteY235" fmla="*/ 779808 h 6858000"/>
              <a:gd name="connsiteX236" fmla="*/ 10143084 w 12192000"/>
              <a:gd name="connsiteY236" fmla="*/ 0 h 6858000"/>
              <a:gd name="connsiteX237" fmla="*/ 10176916 w 12192000"/>
              <a:gd name="connsiteY237" fmla="*/ 0 h 6858000"/>
              <a:gd name="connsiteX238" fmla="*/ 10176916 w 12192000"/>
              <a:gd name="connsiteY238" fmla="*/ 779808 h 6858000"/>
              <a:gd name="connsiteX239" fmla="*/ 11159058 w 12192000"/>
              <a:gd name="connsiteY239" fmla="*/ 779808 h 6858000"/>
              <a:gd name="connsiteX240" fmla="*/ 11159058 w 12192000"/>
              <a:gd name="connsiteY240" fmla="*/ 0 h 6858000"/>
              <a:gd name="connsiteX241" fmla="*/ 11192942 w 12192000"/>
              <a:gd name="connsiteY241" fmla="*/ 0 h 6858000"/>
              <a:gd name="connsiteX242" fmla="*/ 11192942 w 12192000"/>
              <a:gd name="connsiteY242" fmla="*/ 779834 h 6858000"/>
              <a:gd name="connsiteX243" fmla="*/ 12192000 w 12192000"/>
              <a:gd name="connsiteY243" fmla="*/ 779834 h 6858000"/>
              <a:gd name="connsiteX244" fmla="*/ 12192000 w 12192000"/>
              <a:gd name="connsiteY244" fmla="*/ 813692 h 6858000"/>
              <a:gd name="connsiteX245" fmla="*/ 11192942 w 12192000"/>
              <a:gd name="connsiteY245" fmla="*/ 813692 h 6858000"/>
              <a:gd name="connsiteX246" fmla="*/ 11192942 w 12192000"/>
              <a:gd name="connsiteY246" fmla="*/ 1795834 h 6858000"/>
              <a:gd name="connsiteX247" fmla="*/ 12192000 w 12192000"/>
              <a:gd name="connsiteY247" fmla="*/ 1795834 h 6858000"/>
              <a:gd name="connsiteX248" fmla="*/ 12192000 w 12192000"/>
              <a:gd name="connsiteY248" fmla="*/ 1829692 h 6858000"/>
              <a:gd name="connsiteX249" fmla="*/ 11192942 w 12192000"/>
              <a:gd name="connsiteY249" fmla="*/ 1829692 h 6858000"/>
              <a:gd name="connsiteX250" fmla="*/ 11192942 w 12192000"/>
              <a:gd name="connsiteY250" fmla="*/ 2811834 h 6858000"/>
              <a:gd name="connsiteX251" fmla="*/ 12192000 w 12192000"/>
              <a:gd name="connsiteY251" fmla="*/ 2811834 h 6858000"/>
              <a:gd name="connsiteX252" fmla="*/ 12192000 w 12192000"/>
              <a:gd name="connsiteY252" fmla="*/ 2845692 h 6858000"/>
              <a:gd name="connsiteX253" fmla="*/ 11192942 w 12192000"/>
              <a:gd name="connsiteY253" fmla="*/ 2845692 h 6858000"/>
              <a:gd name="connsiteX254" fmla="*/ 11192942 w 12192000"/>
              <a:gd name="connsiteY254" fmla="*/ 3827834 h 6858000"/>
              <a:gd name="connsiteX255" fmla="*/ 12192000 w 12192000"/>
              <a:gd name="connsiteY255" fmla="*/ 3827834 h 6858000"/>
              <a:gd name="connsiteX256" fmla="*/ 12192000 w 12192000"/>
              <a:gd name="connsiteY256" fmla="*/ 3861692 h 6858000"/>
              <a:gd name="connsiteX257" fmla="*/ 11192942 w 12192000"/>
              <a:gd name="connsiteY257" fmla="*/ 3861692 h 6858000"/>
              <a:gd name="connsiteX258" fmla="*/ 11192942 w 12192000"/>
              <a:gd name="connsiteY258" fmla="*/ 4843834 h 6858000"/>
              <a:gd name="connsiteX259" fmla="*/ 12192000 w 12192000"/>
              <a:gd name="connsiteY259" fmla="*/ 4843834 h 6858000"/>
              <a:gd name="connsiteX260" fmla="*/ 12192000 w 12192000"/>
              <a:gd name="connsiteY260" fmla="*/ 4877692 h 6858000"/>
              <a:gd name="connsiteX261" fmla="*/ 11192942 w 12192000"/>
              <a:gd name="connsiteY261" fmla="*/ 4877692 h 6858000"/>
              <a:gd name="connsiteX262" fmla="*/ 11192942 w 12192000"/>
              <a:gd name="connsiteY262" fmla="*/ 5859834 h 6858000"/>
              <a:gd name="connsiteX263" fmla="*/ 12192000 w 12192000"/>
              <a:gd name="connsiteY263" fmla="*/ 5859834 h 6858000"/>
              <a:gd name="connsiteX264" fmla="*/ 12192000 w 12192000"/>
              <a:gd name="connsiteY264" fmla="*/ 5893692 h 6858000"/>
              <a:gd name="connsiteX265" fmla="*/ 11192942 w 12192000"/>
              <a:gd name="connsiteY265" fmla="*/ 5893692 h 6858000"/>
              <a:gd name="connsiteX266" fmla="*/ 11192942 w 12192000"/>
              <a:gd name="connsiteY266" fmla="*/ 6858000 h 6858000"/>
              <a:gd name="connsiteX267" fmla="*/ 11159058 w 12192000"/>
              <a:gd name="connsiteY267" fmla="*/ 6858000 h 6858000"/>
              <a:gd name="connsiteX268" fmla="*/ 11159058 w 12192000"/>
              <a:gd name="connsiteY268" fmla="*/ 5893666 h 6858000"/>
              <a:gd name="connsiteX269" fmla="*/ 10176916 w 12192000"/>
              <a:gd name="connsiteY269" fmla="*/ 5893666 h 6858000"/>
              <a:gd name="connsiteX270" fmla="*/ 10176916 w 12192000"/>
              <a:gd name="connsiteY270" fmla="*/ 6858000 h 6858000"/>
              <a:gd name="connsiteX271" fmla="*/ 10143084 w 12192000"/>
              <a:gd name="connsiteY271" fmla="*/ 6858000 h 6858000"/>
              <a:gd name="connsiteX272" fmla="*/ 10143084 w 12192000"/>
              <a:gd name="connsiteY272" fmla="*/ 5893692 h 6858000"/>
              <a:gd name="connsiteX273" fmla="*/ 9160942 w 12192000"/>
              <a:gd name="connsiteY273" fmla="*/ 5893692 h 6858000"/>
              <a:gd name="connsiteX274" fmla="*/ 9160942 w 12192000"/>
              <a:gd name="connsiteY274" fmla="*/ 6858000 h 6858000"/>
              <a:gd name="connsiteX275" fmla="*/ 9127084 w 12192000"/>
              <a:gd name="connsiteY275" fmla="*/ 6858000 h 6858000"/>
              <a:gd name="connsiteX276" fmla="*/ 9127084 w 12192000"/>
              <a:gd name="connsiteY276" fmla="*/ 5893692 h 6858000"/>
              <a:gd name="connsiteX277" fmla="*/ 8144942 w 12192000"/>
              <a:gd name="connsiteY277" fmla="*/ 5893692 h 6858000"/>
              <a:gd name="connsiteX278" fmla="*/ 8144942 w 12192000"/>
              <a:gd name="connsiteY278" fmla="*/ 6858000 h 6858000"/>
              <a:gd name="connsiteX279" fmla="*/ 8111084 w 12192000"/>
              <a:gd name="connsiteY279" fmla="*/ 6858000 h 6858000"/>
              <a:gd name="connsiteX280" fmla="*/ 8111084 w 12192000"/>
              <a:gd name="connsiteY280" fmla="*/ 5893692 h 6858000"/>
              <a:gd name="connsiteX281" fmla="*/ 7128942 w 12192000"/>
              <a:gd name="connsiteY281" fmla="*/ 5893692 h 6858000"/>
              <a:gd name="connsiteX282" fmla="*/ 7128942 w 12192000"/>
              <a:gd name="connsiteY282" fmla="*/ 6858000 h 6858000"/>
              <a:gd name="connsiteX283" fmla="*/ 7095084 w 12192000"/>
              <a:gd name="connsiteY283" fmla="*/ 6858000 h 6858000"/>
              <a:gd name="connsiteX284" fmla="*/ 7095084 w 12192000"/>
              <a:gd name="connsiteY284" fmla="*/ 5893692 h 6858000"/>
              <a:gd name="connsiteX285" fmla="*/ 6112942 w 12192000"/>
              <a:gd name="connsiteY285" fmla="*/ 5893692 h 6858000"/>
              <a:gd name="connsiteX286" fmla="*/ 6112942 w 12192000"/>
              <a:gd name="connsiteY286" fmla="*/ 6858000 h 6858000"/>
              <a:gd name="connsiteX287" fmla="*/ 6079084 w 12192000"/>
              <a:gd name="connsiteY287" fmla="*/ 6858000 h 6858000"/>
              <a:gd name="connsiteX288" fmla="*/ 6079084 w 12192000"/>
              <a:gd name="connsiteY288" fmla="*/ 5893692 h 6858000"/>
              <a:gd name="connsiteX289" fmla="*/ 5096942 w 12192000"/>
              <a:gd name="connsiteY289" fmla="*/ 5893692 h 6858000"/>
              <a:gd name="connsiteX290" fmla="*/ 5096942 w 12192000"/>
              <a:gd name="connsiteY290" fmla="*/ 6858000 h 6858000"/>
              <a:gd name="connsiteX291" fmla="*/ 5063084 w 12192000"/>
              <a:gd name="connsiteY291" fmla="*/ 6858000 h 6858000"/>
              <a:gd name="connsiteX292" fmla="*/ 5063084 w 12192000"/>
              <a:gd name="connsiteY292" fmla="*/ 5893692 h 6858000"/>
              <a:gd name="connsiteX293" fmla="*/ 4080942 w 12192000"/>
              <a:gd name="connsiteY293" fmla="*/ 5893692 h 6858000"/>
              <a:gd name="connsiteX294" fmla="*/ 4080942 w 12192000"/>
              <a:gd name="connsiteY294" fmla="*/ 6858000 h 6858000"/>
              <a:gd name="connsiteX295" fmla="*/ 4047084 w 12192000"/>
              <a:gd name="connsiteY295" fmla="*/ 6858000 h 6858000"/>
              <a:gd name="connsiteX296" fmla="*/ 4047084 w 12192000"/>
              <a:gd name="connsiteY296" fmla="*/ 5893692 h 6858000"/>
              <a:gd name="connsiteX297" fmla="*/ 3064942 w 12192000"/>
              <a:gd name="connsiteY297" fmla="*/ 5893692 h 6858000"/>
              <a:gd name="connsiteX298" fmla="*/ 3064942 w 12192000"/>
              <a:gd name="connsiteY298" fmla="*/ 6858000 h 6858000"/>
              <a:gd name="connsiteX299" fmla="*/ 3031058 w 12192000"/>
              <a:gd name="connsiteY299" fmla="*/ 6858000 h 6858000"/>
              <a:gd name="connsiteX300" fmla="*/ 3031058 w 12192000"/>
              <a:gd name="connsiteY300" fmla="*/ 5893692 h 6858000"/>
              <a:gd name="connsiteX301" fmla="*/ 2048942 w 12192000"/>
              <a:gd name="connsiteY301" fmla="*/ 5893692 h 6858000"/>
              <a:gd name="connsiteX302" fmla="*/ 2048942 w 12192000"/>
              <a:gd name="connsiteY302" fmla="*/ 6858000 h 6858000"/>
              <a:gd name="connsiteX303" fmla="*/ 2015084 w 12192000"/>
              <a:gd name="connsiteY303" fmla="*/ 6858000 h 6858000"/>
              <a:gd name="connsiteX304" fmla="*/ 2015084 w 12192000"/>
              <a:gd name="connsiteY304" fmla="*/ 5893692 h 6858000"/>
              <a:gd name="connsiteX305" fmla="*/ 1032942 w 12192000"/>
              <a:gd name="connsiteY305" fmla="*/ 5893692 h 6858000"/>
              <a:gd name="connsiteX306" fmla="*/ 1032942 w 12192000"/>
              <a:gd name="connsiteY306" fmla="*/ 6858000 h 6858000"/>
              <a:gd name="connsiteX307" fmla="*/ 999058 w 12192000"/>
              <a:gd name="connsiteY307" fmla="*/ 6858000 h 6858000"/>
              <a:gd name="connsiteX308" fmla="*/ 999058 w 12192000"/>
              <a:gd name="connsiteY308" fmla="*/ 5893666 h 6858000"/>
              <a:gd name="connsiteX309" fmla="*/ 0 w 12192000"/>
              <a:gd name="connsiteY309" fmla="*/ 5893666 h 6858000"/>
              <a:gd name="connsiteX310" fmla="*/ 0 w 12192000"/>
              <a:gd name="connsiteY310" fmla="*/ 5859808 h 6858000"/>
              <a:gd name="connsiteX311" fmla="*/ 999058 w 12192000"/>
              <a:gd name="connsiteY311" fmla="*/ 5859808 h 6858000"/>
              <a:gd name="connsiteX312" fmla="*/ 999058 w 12192000"/>
              <a:gd name="connsiteY312" fmla="*/ 4877666 h 6858000"/>
              <a:gd name="connsiteX313" fmla="*/ 0 w 12192000"/>
              <a:gd name="connsiteY313" fmla="*/ 4877666 h 6858000"/>
              <a:gd name="connsiteX314" fmla="*/ 0 w 12192000"/>
              <a:gd name="connsiteY314" fmla="*/ 4843809 h 6858000"/>
              <a:gd name="connsiteX315" fmla="*/ 999058 w 12192000"/>
              <a:gd name="connsiteY315" fmla="*/ 4843809 h 6858000"/>
              <a:gd name="connsiteX316" fmla="*/ 999058 w 12192000"/>
              <a:gd name="connsiteY316" fmla="*/ 3861666 h 6858000"/>
              <a:gd name="connsiteX317" fmla="*/ 0 w 12192000"/>
              <a:gd name="connsiteY317" fmla="*/ 3861666 h 6858000"/>
              <a:gd name="connsiteX318" fmla="*/ 0 w 12192000"/>
              <a:gd name="connsiteY318" fmla="*/ 3827809 h 6858000"/>
              <a:gd name="connsiteX319" fmla="*/ 999058 w 12192000"/>
              <a:gd name="connsiteY319" fmla="*/ 3827809 h 6858000"/>
              <a:gd name="connsiteX320" fmla="*/ 999058 w 12192000"/>
              <a:gd name="connsiteY320" fmla="*/ 2845667 h 6858000"/>
              <a:gd name="connsiteX321" fmla="*/ 0 w 12192000"/>
              <a:gd name="connsiteY321" fmla="*/ 2845667 h 6858000"/>
              <a:gd name="connsiteX322" fmla="*/ 0 w 12192000"/>
              <a:gd name="connsiteY322" fmla="*/ 2811808 h 6858000"/>
              <a:gd name="connsiteX323" fmla="*/ 999058 w 12192000"/>
              <a:gd name="connsiteY323" fmla="*/ 2811808 h 6858000"/>
              <a:gd name="connsiteX324" fmla="*/ 999058 w 12192000"/>
              <a:gd name="connsiteY324" fmla="*/ 1829667 h 6858000"/>
              <a:gd name="connsiteX325" fmla="*/ 0 w 12192000"/>
              <a:gd name="connsiteY325" fmla="*/ 1829667 h 6858000"/>
              <a:gd name="connsiteX326" fmla="*/ 0 w 12192000"/>
              <a:gd name="connsiteY326" fmla="*/ 1795808 h 6858000"/>
              <a:gd name="connsiteX327" fmla="*/ 999058 w 12192000"/>
              <a:gd name="connsiteY327" fmla="*/ 1795808 h 6858000"/>
              <a:gd name="connsiteX328" fmla="*/ 999058 w 12192000"/>
              <a:gd name="connsiteY328" fmla="*/ 813667 h 6858000"/>
              <a:gd name="connsiteX329" fmla="*/ 0 w 12192000"/>
              <a:gd name="connsiteY329" fmla="*/ 813667 h 6858000"/>
              <a:gd name="connsiteX330" fmla="*/ 0 w 12192000"/>
              <a:gd name="connsiteY330" fmla="*/ 779808 h 6858000"/>
              <a:gd name="connsiteX331" fmla="*/ 999058 w 12192000"/>
              <a:gd name="connsiteY331" fmla="*/ 7798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12192000" h="6858000">
                <a:moveTo>
                  <a:pt x="8144942" y="4877692"/>
                </a:moveTo>
                <a:lnTo>
                  <a:pt x="8144942" y="5859834"/>
                </a:lnTo>
                <a:lnTo>
                  <a:pt x="9127084" y="5859834"/>
                </a:lnTo>
                <a:lnTo>
                  <a:pt x="9127084" y="4877692"/>
                </a:lnTo>
                <a:close/>
                <a:moveTo>
                  <a:pt x="7128942" y="4877692"/>
                </a:moveTo>
                <a:lnTo>
                  <a:pt x="7128942" y="5859834"/>
                </a:lnTo>
                <a:lnTo>
                  <a:pt x="8111084" y="5859834"/>
                </a:lnTo>
                <a:lnTo>
                  <a:pt x="8111084" y="4877692"/>
                </a:lnTo>
                <a:close/>
                <a:moveTo>
                  <a:pt x="6112942" y="4877692"/>
                </a:moveTo>
                <a:lnTo>
                  <a:pt x="6112942" y="5859834"/>
                </a:lnTo>
                <a:lnTo>
                  <a:pt x="7095084" y="5859834"/>
                </a:lnTo>
                <a:lnTo>
                  <a:pt x="7095084" y="4877692"/>
                </a:lnTo>
                <a:close/>
                <a:moveTo>
                  <a:pt x="5096942" y="4877692"/>
                </a:moveTo>
                <a:lnTo>
                  <a:pt x="5096942" y="5859834"/>
                </a:lnTo>
                <a:lnTo>
                  <a:pt x="6079084" y="5859834"/>
                </a:lnTo>
                <a:lnTo>
                  <a:pt x="6079084" y="4877692"/>
                </a:lnTo>
                <a:close/>
                <a:moveTo>
                  <a:pt x="4080942" y="4877692"/>
                </a:moveTo>
                <a:lnTo>
                  <a:pt x="4080942" y="5859834"/>
                </a:lnTo>
                <a:lnTo>
                  <a:pt x="5063084" y="5859834"/>
                </a:lnTo>
                <a:lnTo>
                  <a:pt x="5063084" y="4877692"/>
                </a:lnTo>
                <a:close/>
                <a:moveTo>
                  <a:pt x="3064917" y="4877692"/>
                </a:moveTo>
                <a:lnTo>
                  <a:pt x="3064917" y="5859834"/>
                </a:lnTo>
                <a:lnTo>
                  <a:pt x="4047058" y="5859834"/>
                </a:lnTo>
                <a:lnTo>
                  <a:pt x="4047058" y="4877692"/>
                </a:lnTo>
                <a:close/>
                <a:moveTo>
                  <a:pt x="2048942" y="4877692"/>
                </a:moveTo>
                <a:lnTo>
                  <a:pt x="2048942" y="5859834"/>
                </a:lnTo>
                <a:lnTo>
                  <a:pt x="3031058" y="5859834"/>
                </a:lnTo>
                <a:lnTo>
                  <a:pt x="3031058" y="4877692"/>
                </a:lnTo>
                <a:close/>
                <a:moveTo>
                  <a:pt x="1032942" y="4877692"/>
                </a:moveTo>
                <a:lnTo>
                  <a:pt x="1032942" y="5859834"/>
                </a:lnTo>
                <a:lnTo>
                  <a:pt x="2015084" y="5859834"/>
                </a:lnTo>
                <a:lnTo>
                  <a:pt x="2015084" y="4877692"/>
                </a:lnTo>
                <a:close/>
                <a:moveTo>
                  <a:pt x="10176916" y="4877666"/>
                </a:moveTo>
                <a:lnTo>
                  <a:pt x="10176916" y="5859808"/>
                </a:lnTo>
                <a:lnTo>
                  <a:pt x="11159058" y="5859808"/>
                </a:lnTo>
                <a:lnTo>
                  <a:pt x="11159058" y="4877666"/>
                </a:lnTo>
                <a:close/>
                <a:moveTo>
                  <a:pt x="9160942" y="4877666"/>
                </a:moveTo>
                <a:lnTo>
                  <a:pt x="9160942" y="5859808"/>
                </a:lnTo>
                <a:lnTo>
                  <a:pt x="10143084" y="5859808"/>
                </a:lnTo>
                <a:lnTo>
                  <a:pt x="10143084" y="4877666"/>
                </a:lnTo>
                <a:close/>
                <a:moveTo>
                  <a:pt x="7128942" y="3861692"/>
                </a:moveTo>
                <a:lnTo>
                  <a:pt x="7128942" y="4843834"/>
                </a:lnTo>
                <a:lnTo>
                  <a:pt x="8111084" y="4843834"/>
                </a:lnTo>
                <a:lnTo>
                  <a:pt x="8111084" y="3861692"/>
                </a:lnTo>
                <a:close/>
                <a:moveTo>
                  <a:pt x="6112942" y="3861692"/>
                </a:moveTo>
                <a:lnTo>
                  <a:pt x="6112942" y="4843834"/>
                </a:lnTo>
                <a:lnTo>
                  <a:pt x="7095084" y="4843834"/>
                </a:lnTo>
                <a:lnTo>
                  <a:pt x="7095084" y="3861692"/>
                </a:lnTo>
                <a:close/>
                <a:moveTo>
                  <a:pt x="5096942" y="3861692"/>
                </a:moveTo>
                <a:lnTo>
                  <a:pt x="5096942" y="4843834"/>
                </a:lnTo>
                <a:lnTo>
                  <a:pt x="6079084" y="4843834"/>
                </a:lnTo>
                <a:lnTo>
                  <a:pt x="6079084" y="3861692"/>
                </a:lnTo>
                <a:close/>
                <a:moveTo>
                  <a:pt x="4080917" y="3861692"/>
                </a:moveTo>
                <a:lnTo>
                  <a:pt x="4080917" y="4843834"/>
                </a:lnTo>
                <a:lnTo>
                  <a:pt x="5063058" y="4843834"/>
                </a:lnTo>
                <a:lnTo>
                  <a:pt x="5063058" y="3861692"/>
                </a:lnTo>
                <a:close/>
                <a:moveTo>
                  <a:pt x="3064917" y="3861692"/>
                </a:moveTo>
                <a:lnTo>
                  <a:pt x="3064917" y="4843834"/>
                </a:lnTo>
                <a:lnTo>
                  <a:pt x="4047058" y="4843834"/>
                </a:lnTo>
                <a:lnTo>
                  <a:pt x="4047058" y="3861692"/>
                </a:lnTo>
                <a:close/>
                <a:moveTo>
                  <a:pt x="2048942" y="3861692"/>
                </a:moveTo>
                <a:lnTo>
                  <a:pt x="2048942" y="4843834"/>
                </a:lnTo>
                <a:lnTo>
                  <a:pt x="3031058" y="4843834"/>
                </a:lnTo>
                <a:lnTo>
                  <a:pt x="3031058" y="3861692"/>
                </a:lnTo>
                <a:close/>
                <a:moveTo>
                  <a:pt x="1032942" y="3861692"/>
                </a:moveTo>
                <a:lnTo>
                  <a:pt x="1032942" y="4843834"/>
                </a:lnTo>
                <a:lnTo>
                  <a:pt x="2015084" y="4843834"/>
                </a:lnTo>
                <a:lnTo>
                  <a:pt x="2015084" y="3861692"/>
                </a:lnTo>
                <a:close/>
                <a:moveTo>
                  <a:pt x="10176916" y="3861666"/>
                </a:moveTo>
                <a:lnTo>
                  <a:pt x="10176916" y="4843809"/>
                </a:lnTo>
                <a:lnTo>
                  <a:pt x="11159058" y="4843809"/>
                </a:lnTo>
                <a:lnTo>
                  <a:pt x="11159058" y="3861666"/>
                </a:lnTo>
                <a:close/>
                <a:moveTo>
                  <a:pt x="9160942" y="3861666"/>
                </a:moveTo>
                <a:lnTo>
                  <a:pt x="9160942" y="4843809"/>
                </a:lnTo>
                <a:lnTo>
                  <a:pt x="10143084" y="4843809"/>
                </a:lnTo>
                <a:lnTo>
                  <a:pt x="10143084" y="3861666"/>
                </a:lnTo>
                <a:close/>
                <a:moveTo>
                  <a:pt x="8144942" y="3861666"/>
                </a:moveTo>
                <a:lnTo>
                  <a:pt x="8144942" y="4843809"/>
                </a:lnTo>
                <a:lnTo>
                  <a:pt x="9127084" y="4843809"/>
                </a:lnTo>
                <a:lnTo>
                  <a:pt x="9127084" y="3861666"/>
                </a:lnTo>
                <a:close/>
                <a:moveTo>
                  <a:pt x="6112942" y="2845692"/>
                </a:moveTo>
                <a:lnTo>
                  <a:pt x="6112942" y="3827834"/>
                </a:lnTo>
                <a:lnTo>
                  <a:pt x="7095084" y="3827834"/>
                </a:lnTo>
                <a:lnTo>
                  <a:pt x="7095084" y="2845692"/>
                </a:lnTo>
                <a:close/>
                <a:moveTo>
                  <a:pt x="5096918" y="2845692"/>
                </a:moveTo>
                <a:lnTo>
                  <a:pt x="5096918" y="3827834"/>
                </a:lnTo>
                <a:lnTo>
                  <a:pt x="6079059" y="3827834"/>
                </a:lnTo>
                <a:lnTo>
                  <a:pt x="6079059" y="2845692"/>
                </a:lnTo>
                <a:close/>
                <a:moveTo>
                  <a:pt x="4080917" y="2845692"/>
                </a:moveTo>
                <a:lnTo>
                  <a:pt x="4080917" y="3827834"/>
                </a:lnTo>
                <a:lnTo>
                  <a:pt x="5063058" y="3827834"/>
                </a:lnTo>
                <a:lnTo>
                  <a:pt x="5063058" y="2845692"/>
                </a:lnTo>
                <a:close/>
                <a:moveTo>
                  <a:pt x="3064917" y="2845692"/>
                </a:moveTo>
                <a:lnTo>
                  <a:pt x="3064917" y="3827834"/>
                </a:lnTo>
                <a:lnTo>
                  <a:pt x="4047058" y="3827834"/>
                </a:lnTo>
                <a:lnTo>
                  <a:pt x="4047058" y="2845692"/>
                </a:lnTo>
                <a:close/>
                <a:moveTo>
                  <a:pt x="2048942" y="2845692"/>
                </a:moveTo>
                <a:lnTo>
                  <a:pt x="2048942" y="3827834"/>
                </a:lnTo>
                <a:lnTo>
                  <a:pt x="3031058" y="3827834"/>
                </a:lnTo>
                <a:lnTo>
                  <a:pt x="3031058" y="2845692"/>
                </a:lnTo>
                <a:close/>
                <a:moveTo>
                  <a:pt x="1032942" y="2845692"/>
                </a:moveTo>
                <a:lnTo>
                  <a:pt x="1032942" y="3827834"/>
                </a:lnTo>
                <a:lnTo>
                  <a:pt x="2015084" y="3827834"/>
                </a:lnTo>
                <a:lnTo>
                  <a:pt x="2015084" y="2845692"/>
                </a:lnTo>
                <a:close/>
                <a:moveTo>
                  <a:pt x="10176916" y="2845667"/>
                </a:moveTo>
                <a:lnTo>
                  <a:pt x="10176916" y="3827809"/>
                </a:lnTo>
                <a:lnTo>
                  <a:pt x="11159058" y="3827809"/>
                </a:lnTo>
                <a:lnTo>
                  <a:pt x="11159058" y="2845667"/>
                </a:lnTo>
                <a:close/>
                <a:moveTo>
                  <a:pt x="9160942" y="2845667"/>
                </a:moveTo>
                <a:lnTo>
                  <a:pt x="9160942" y="3827809"/>
                </a:lnTo>
                <a:lnTo>
                  <a:pt x="10143084" y="3827809"/>
                </a:lnTo>
                <a:lnTo>
                  <a:pt x="10143084" y="2845667"/>
                </a:lnTo>
                <a:close/>
                <a:moveTo>
                  <a:pt x="8144942" y="2845667"/>
                </a:moveTo>
                <a:lnTo>
                  <a:pt x="8144942" y="3827809"/>
                </a:lnTo>
                <a:lnTo>
                  <a:pt x="9127084" y="3827809"/>
                </a:lnTo>
                <a:lnTo>
                  <a:pt x="9127084" y="2845667"/>
                </a:lnTo>
                <a:close/>
                <a:moveTo>
                  <a:pt x="7128942" y="2845667"/>
                </a:moveTo>
                <a:lnTo>
                  <a:pt x="7128942" y="3827809"/>
                </a:lnTo>
                <a:lnTo>
                  <a:pt x="8111084" y="3827809"/>
                </a:lnTo>
                <a:lnTo>
                  <a:pt x="8111084" y="2845667"/>
                </a:lnTo>
                <a:close/>
                <a:moveTo>
                  <a:pt x="4080917" y="1829692"/>
                </a:moveTo>
                <a:lnTo>
                  <a:pt x="4080917" y="2811834"/>
                </a:lnTo>
                <a:lnTo>
                  <a:pt x="5063058" y="2811834"/>
                </a:lnTo>
                <a:lnTo>
                  <a:pt x="5063058" y="1829692"/>
                </a:lnTo>
                <a:close/>
                <a:moveTo>
                  <a:pt x="3064917" y="1829692"/>
                </a:moveTo>
                <a:lnTo>
                  <a:pt x="3064917" y="2811834"/>
                </a:lnTo>
                <a:lnTo>
                  <a:pt x="4047058" y="2811834"/>
                </a:lnTo>
                <a:lnTo>
                  <a:pt x="4047058" y="1829692"/>
                </a:lnTo>
                <a:close/>
                <a:moveTo>
                  <a:pt x="2048942" y="1829692"/>
                </a:moveTo>
                <a:lnTo>
                  <a:pt x="2048942" y="2811834"/>
                </a:lnTo>
                <a:lnTo>
                  <a:pt x="3031058" y="2811834"/>
                </a:lnTo>
                <a:lnTo>
                  <a:pt x="3031058" y="1829692"/>
                </a:lnTo>
                <a:close/>
                <a:moveTo>
                  <a:pt x="1032942" y="1829692"/>
                </a:moveTo>
                <a:lnTo>
                  <a:pt x="1032942" y="2811834"/>
                </a:lnTo>
                <a:lnTo>
                  <a:pt x="2015084" y="2811834"/>
                </a:lnTo>
                <a:lnTo>
                  <a:pt x="2015084" y="1829692"/>
                </a:lnTo>
                <a:close/>
                <a:moveTo>
                  <a:pt x="10176916" y="1829667"/>
                </a:moveTo>
                <a:lnTo>
                  <a:pt x="10176916" y="2811808"/>
                </a:lnTo>
                <a:lnTo>
                  <a:pt x="11159058" y="2811808"/>
                </a:lnTo>
                <a:lnTo>
                  <a:pt x="11159058" y="1829667"/>
                </a:lnTo>
                <a:close/>
                <a:moveTo>
                  <a:pt x="9160942" y="1829667"/>
                </a:moveTo>
                <a:lnTo>
                  <a:pt x="9160942" y="2811808"/>
                </a:lnTo>
                <a:lnTo>
                  <a:pt x="10143084" y="2811808"/>
                </a:lnTo>
                <a:lnTo>
                  <a:pt x="10143084" y="1829667"/>
                </a:lnTo>
                <a:close/>
                <a:moveTo>
                  <a:pt x="8144942" y="1829667"/>
                </a:moveTo>
                <a:lnTo>
                  <a:pt x="8144942" y="2811808"/>
                </a:lnTo>
                <a:lnTo>
                  <a:pt x="9127084" y="2811808"/>
                </a:lnTo>
                <a:lnTo>
                  <a:pt x="9127084" y="1829667"/>
                </a:lnTo>
                <a:close/>
                <a:moveTo>
                  <a:pt x="7128942" y="1829667"/>
                </a:moveTo>
                <a:lnTo>
                  <a:pt x="7128942" y="2811808"/>
                </a:lnTo>
                <a:lnTo>
                  <a:pt x="8111084" y="2811808"/>
                </a:lnTo>
                <a:lnTo>
                  <a:pt x="8111084" y="1829667"/>
                </a:lnTo>
                <a:close/>
                <a:moveTo>
                  <a:pt x="6112942" y="1829667"/>
                </a:moveTo>
                <a:lnTo>
                  <a:pt x="6112942" y="2811808"/>
                </a:lnTo>
                <a:lnTo>
                  <a:pt x="7095084" y="2811808"/>
                </a:lnTo>
                <a:lnTo>
                  <a:pt x="7095084" y="1829667"/>
                </a:lnTo>
                <a:close/>
                <a:moveTo>
                  <a:pt x="5096942" y="1829667"/>
                </a:moveTo>
                <a:lnTo>
                  <a:pt x="5096942" y="2811808"/>
                </a:lnTo>
                <a:lnTo>
                  <a:pt x="6079084" y="2811808"/>
                </a:lnTo>
                <a:lnTo>
                  <a:pt x="6079084" y="1829667"/>
                </a:lnTo>
                <a:close/>
                <a:moveTo>
                  <a:pt x="3064917" y="813692"/>
                </a:moveTo>
                <a:lnTo>
                  <a:pt x="3064917" y="1795834"/>
                </a:lnTo>
                <a:lnTo>
                  <a:pt x="4047058" y="1795834"/>
                </a:lnTo>
                <a:lnTo>
                  <a:pt x="4047058" y="813692"/>
                </a:lnTo>
                <a:close/>
                <a:moveTo>
                  <a:pt x="2048942" y="813692"/>
                </a:moveTo>
                <a:lnTo>
                  <a:pt x="2048942" y="1795834"/>
                </a:lnTo>
                <a:lnTo>
                  <a:pt x="3031058" y="1795834"/>
                </a:lnTo>
                <a:lnTo>
                  <a:pt x="3031058" y="813692"/>
                </a:lnTo>
                <a:close/>
                <a:moveTo>
                  <a:pt x="1032942" y="813692"/>
                </a:moveTo>
                <a:lnTo>
                  <a:pt x="1032942" y="1795834"/>
                </a:lnTo>
                <a:lnTo>
                  <a:pt x="2015084" y="1795834"/>
                </a:lnTo>
                <a:lnTo>
                  <a:pt x="2015084" y="813692"/>
                </a:lnTo>
                <a:close/>
                <a:moveTo>
                  <a:pt x="10176916" y="813667"/>
                </a:moveTo>
                <a:lnTo>
                  <a:pt x="10176916" y="1795808"/>
                </a:lnTo>
                <a:lnTo>
                  <a:pt x="11159058" y="1795808"/>
                </a:lnTo>
                <a:lnTo>
                  <a:pt x="11159058" y="813667"/>
                </a:lnTo>
                <a:close/>
                <a:moveTo>
                  <a:pt x="9160942" y="813667"/>
                </a:moveTo>
                <a:lnTo>
                  <a:pt x="9160942" y="1795808"/>
                </a:lnTo>
                <a:lnTo>
                  <a:pt x="10143084" y="1795808"/>
                </a:lnTo>
                <a:lnTo>
                  <a:pt x="10143084" y="813667"/>
                </a:lnTo>
                <a:close/>
                <a:moveTo>
                  <a:pt x="8144942" y="813667"/>
                </a:moveTo>
                <a:lnTo>
                  <a:pt x="8144942" y="1795808"/>
                </a:lnTo>
                <a:lnTo>
                  <a:pt x="9127084" y="1795808"/>
                </a:lnTo>
                <a:lnTo>
                  <a:pt x="9127084" y="813667"/>
                </a:lnTo>
                <a:close/>
                <a:moveTo>
                  <a:pt x="7128942" y="813667"/>
                </a:moveTo>
                <a:lnTo>
                  <a:pt x="7128942" y="1795808"/>
                </a:lnTo>
                <a:lnTo>
                  <a:pt x="8111084" y="1795808"/>
                </a:lnTo>
                <a:lnTo>
                  <a:pt x="8111084" y="813667"/>
                </a:lnTo>
                <a:close/>
                <a:moveTo>
                  <a:pt x="6112942" y="813667"/>
                </a:moveTo>
                <a:lnTo>
                  <a:pt x="6112942" y="1795808"/>
                </a:lnTo>
                <a:lnTo>
                  <a:pt x="7095084" y="1795808"/>
                </a:lnTo>
                <a:lnTo>
                  <a:pt x="7095084" y="813667"/>
                </a:lnTo>
                <a:close/>
                <a:moveTo>
                  <a:pt x="5096918" y="813667"/>
                </a:moveTo>
                <a:lnTo>
                  <a:pt x="5096918" y="1795808"/>
                </a:lnTo>
                <a:lnTo>
                  <a:pt x="6079059" y="1795808"/>
                </a:lnTo>
                <a:lnTo>
                  <a:pt x="6079059" y="813667"/>
                </a:lnTo>
                <a:close/>
                <a:moveTo>
                  <a:pt x="4080917" y="813667"/>
                </a:moveTo>
                <a:lnTo>
                  <a:pt x="4080917" y="1795808"/>
                </a:lnTo>
                <a:lnTo>
                  <a:pt x="5063058" y="1795808"/>
                </a:lnTo>
                <a:lnTo>
                  <a:pt x="5063058" y="813667"/>
                </a:lnTo>
                <a:close/>
                <a:moveTo>
                  <a:pt x="999058" y="0"/>
                </a:moveTo>
                <a:lnTo>
                  <a:pt x="1032942" y="0"/>
                </a:lnTo>
                <a:lnTo>
                  <a:pt x="1032942" y="779834"/>
                </a:lnTo>
                <a:lnTo>
                  <a:pt x="2015084" y="779834"/>
                </a:lnTo>
                <a:lnTo>
                  <a:pt x="2015084" y="0"/>
                </a:lnTo>
                <a:lnTo>
                  <a:pt x="2048942" y="0"/>
                </a:lnTo>
                <a:lnTo>
                  <a:pt x="2048942" y="779834"/>
                </a:lnTo>
                <a:lnTo>
                  <a:pt x="3031058" y="779834"/>
                </a:lnTo>
                <a:lnTo>
                  <a:pt x="3031058" y="0"/>
                </a:lnTo>
                <a:lnTo>
                  <a:pt x="3064917" y="0"/>
                </a:lnTo>
                <a:lnTo>
                  <a:pt x="3064917" y="779808"/>
                </a:lnTo>
                <a:lnTo>
                  <a:pt x="4047058" y="779808"/>
                </a:lnTo>
                <a:lnTo>
                  <a:pt x="4047058" y="0"/>
                </a:lnTo>
                <a:lnTo>
                  <a:pt x="4080917" y="0"/>
                </a:lnTo>
                <a:lnTo>
                  <a:pt x="4080917" y="779808"/>
                </a:lnTo>
                <a:lnTo>
                  <a:pt x="5063058" y="779808"/>
                </a:lnTo>
                <a:lnTo>
                  <a:pt x="5063058" y="0"/>
                </a:lnTo>
                <a:lnTo>
                  <a:pt x="5096918" y="0"/>
                </a:lnTo>
                <a:lnTo>
                  <a:pt x="5096918" y="779808"/>
                </a:lnTo>
                <a:lnTo>
                  <a:pt x="6079059" y="779808"/>
                </a:lnTo>
                <a:lnTo>
                  <a:pt x="6079059" y="0"/>
                </a:lnTo>
                <a:lnTo>
                  <a:pt x="6112917" y="0"/>
                </a:lnTo>
                <a:lnTo>
                  <a:pt x="6112917" y="779808"/>
                </a:lnTo>
                <a:lnTo>
                  <a:pt x="7095059" y="779808"/>
                </a:lnTo>
                <a:lnTo>
                  <a:pt x="7095059" y="0"/>
                </a:lnTo>
                <a:lnTo>
                  <a:pt x="7128942" y="0"/>
                </a:lnTo>
                <a:lnTo>
                  <a:pt x="7128942" y="779808"/>
                </a:lnTo>
                <a:lnTo>
                  <a:pt x="8111084" y="779808"/>
                </a:lnTo>
                <a:lnTo>
                  <a:pt x="8111084" y="0"/>
                </a:lnTo>
                <a:lnTo>
                  <a:pt x="8144942" y="0"/>
                </a:lnTo>
                <a:lnTo>
                  <a:pt x="8144942" y="779808"/>
                </a:lnTo>
                <a:lnTo>
                  <a:pt x="9127084" y="779808"/>
                </a:lnTo>
                <a:lnTo>
                  <a:pt x="9127084" y="0"/>
                </a:lnTo>
                <a:lnTo>
                  <a:pt x="9160942" y="0"/>
                </a:lnTo>
                <a:lnTo>
                  <a:pt x="9160942" y="779808"/>
                </a:lnTo>
                <a:lnTo>
                  <a:pt x="10143084" y="779808"/>
                </a:lnTo>
                <a:lnTo>
                  <a:pt x="10143084" y="0"/>
                </a:lnTo>
                <a:lnTo>
                  <a:pt x="10176916" y="0"/>
                </a:lnTo>
                <a:lnTo>
                  <a:pt x="10176916" y="779808"/>
                </a:lnTo>
                <a:lnTo>
                  <a:pt x="11159058" y="779808"/>
                </a:lnTo>
                <a:lnTo>
                  <a:pt x="11159058" y="0"/>
                </a:lnTo>
                <a:lnTo>
                  <a:pt x="11192942" y="0"/>
                </a:lnTo>
                <a:lnTo>
                  <a:pt x="11192942" y="779834"/>
                </a:lnTo>
                <a:lnTo>
                  <a:pt x="12192000" y="779834"/>
                </a:lnTo>
                <a:lnTo>
                  <a:pt x="12192000" y="813692"/>
                </a:lnTo>
                <a:lnTo>
                  <a:pt x="11192942" y="813692"/>
                </a:lnTo>
                <a:lnTo>
                  <a:pt x="11192942" y="1795834"/>
                </a:lnTo>
                <a:lnTo>
                  <a:pt x="12192000" y="1795834"/>
                </a:lnTo>
                <a:lnTo>
                  <a:pt x="12192000" y="1829692"/>
                </a:lnTo>
                <a:lnTo>
                  <a:pt x="11192942" y="1829692"/>
                </a:lnTo>
                <a:lnTo>
                  <a:pt x="11192942" y="2811834"/>
                </a:lnTo>
                <a:lnTo>
                  <a:pt x="12192000" y="2811834"/>
                </a:lnTo>
                <a:lnTo>
                  <a:pt x="12192000" y="2845692"/>
                </a:lnTo>
                <a:lnTo>
                  <a:pt x="11192942" y="2845692"/>
                </a:lnTo>
                <a:lnTo>
                  <a:pt x="11192942" y="3827834"/>
                </a:lnTo>
                <a:lnTo>
                  <a:pt x="12192000" y="3827834"/>
                </a:lnTo>
                <a:lnTo>
                  <a:pt x="12192000" y="3861692"/>
                </a:lnTo>
                <a:lnTo>
                  <a:pt x="11192942" y="3861692"/>
                </a:lnTo>
                <a:lnTo>
                  <a:pt x="11192942" y="4843834"/>
                </a:lnTo>
                <a:lnTo>
                  <a:pt x="12192000" y="4843834"/>
                </a:lnTo>
                <a:lnTo>
                  <a:pt x="12192000" y="4877692"/>
                </a:lnTo>
                <a:lnTo>
                  <a:pt x="11192942" y="4877692"/>
                </a:lnTo>
                <a:lnTo>
                  <a:pt x="11192942" y="5859834"/>
                </a:lnTo>
                <a:lnTo>
                  <a:pt x="12192000" y="5859834"/>
                </a:lnTo>
                <a:lnTo>
                  <a:pt x="12192000" y="5893692"/>
                </a:lnTo>
                <a:lnTo>
                  <a:pt x="11192942" y="5893692"/>
                </a:lnTo>
                <a:lnTo>
                  <a:pt x="11192942" y="6858000"/>
                </a:lnTo>
                <a:lnTo>
                  <a:pt x="11159058" y="6858000"/>
                </a:lnTo>
                <a:lnTo>
                  <a:pt x="11159058" y="5893666"/>
                </a:lnTo>
                <a:lnTo>
                  <a:pt x="10176916" y="5893666"/>
                </a:lnTo>
                <a:lnTo>
                  <a:pt x="10176916" y="6858000"/>
                </a:lnTo>
                <a:lnTo>
                  <a:pt x="10143084" y="6858000"/>
                </a:lnTo>
                <a:lnTo>
                  <a:pt x="10143084" y="5893692"/>
                </a:lnTo>
                <a:lnTo>
                  <a:pt x="9160942" y="5893692"/>
                </a:lnTo>
                <a:lnTo>
                  <a:pt x="9160942" y="6858000"/>
                </a:lnTo>
                <a:lnTo>
                  <a:pt x="9127084" y="6858000"/>
                </a:lnTo>
                <a:lnTo>
                  <a:pt x="9127084" y="5893692"/>
                </a:lnTo>
                <a:lnTo>
                  <a:pt x="8144942" y="5893692"/>
                </a:lnTo>
                <a:lnTo>
                  <a:pt x="8144942" y="6858000"/>
                </a:lnTo>
                <a:lnTo>
                  <a:pt x="8111084" y="6858000"/>
                </a:lnTo>
                <a:lnTo>
                  <a:pt x="8111084" y="5893692"/>
                </a:lnTo>
                <a:lnTo>
                  <a:pt x="7128942" y="5893692"/>
                </a:lnTo>
                <a:lnTo>
                  <a:pt x="7128942" y="6858000"/>
                </a:lnTo>
                <a:lnTo>
                  <a:pt x="7095084" y="6858000"/>
                </a:lnTo>
                <a:lnTo>
                  <a:pt x="7095084" y="5893692"/>
                </a:lnTo>
                <a:lnTo>
                  <a:pt x="6112942" y="5893692"/>
                </a:lnTo>
                <a:lnTo>
                  <a:pt x="6112942" y="6858000"/>
                </a:lnTo>
                <a:lnTo>
                  <a:pt x="6079084" y="6858000"/>
                </a:lnTo>
                <a:lnTo>
                  <a:pt x="6079084" y="5893692"/>
                </a:lnTo>
                <a:lnTo>
                  <a:pt x="5096942" y="5893692"/>
                </a:lnTo>
                <a:lnTo>
                  <a:pt x="5096942" y="6858000"/>
                </a:lnTo>
                <a:lnTo>
                  <a:pt x="5063084" y="6858000"/>
                </a:lnTo>
                <a:lnTo>
                  <a:pt x="5063084" y="5893692"/>
                </a:lnTo>
                <a:lnTo>
                  <a:pt x="4080942" y="5893692"/>
                </a:lnTo>
                <a:lnTo>
                  <a:pt x="4080942" y="6858000"/>
                </a:lnTo>
                <a:lnTo>
                  <a:pt x="4047084" y="6858000"/>
                </a:lnTo>
                <a:lnTo>
                  <a:pt x="4047084" y="5893692"/>
                </a:lnTo>
                <a:lnTo>
                  <a:pt x="3064942" y="5893692"/>
                </a:lnTo>
                <a:lnTo>
                  <a:pt x="3064942" y="6858000"/>
                </a:lnTo>
                <a:lnTo>
                  <a:pt x="3031058" y="6858000"/>
                </a:lnTo>
                <a:lnTo>
                  <a:pt x="3031058" y="5893692"/>
                </a:lnTo>
                <a:lnTo>
                  <a:pt x="2048942" y="5893692"/>
                </a:lnTo>
                <a:lnTo>
                  <a:pt x="2048942" y="6858000"/>
                </a:lnTo>
                <a:lnTo>
                  <a:pt x="2015084" y="6858000"/>
                </a:lnTo>
                <a:lnTo>
                  <a:pt x="2015084" y="5893692"/>
                </a:lnTo>
                <a:lnTo>
                  <a:pt x="1032942" y="5893692"/>
                </a:lnTo>
                <a:lnTo>
                  <a:pt x="1032942" y="6858000"/>
                </a:lnTo>
                <a:lnTo>
                  <a:pt x="999058" y="6858000"/>
                </a:lnTo>
                <a:lnTo>
                  <a:pt x="999058" y="5893666"/>
                </a:lnTo>
                <a:lnTo>
                  <a:pt x="0" y="5893666"/>
                </a:lnTo>
                <a:lnTo>
                  <a:pt x="0" y="5859808"/>
                </a:lnTo>
                <a:lnTo>
                  <a:pt x="999058" y="5859808"/>
                </a:lnTo>
                <a:lnTo>
                  <a:pt x="999058" y="4877666"/>
                </a:lnTo>
                <a:lnTo>
                  <a:pt x="0" y="4877666"/>
                </a:lnTo>
                <a:lnTo>
                  <a:pt x="0" y="4843809"/>
                </a:lnTo>
                <a:lnTo>
                  <a:pt x="999058" y="4843809"/>
                </a:lnTo>
                <a:lnTo>
                  <a:pt x="999058" y="3861666"/>
                </a:lnTo>
                <a:lnTo>
                  <a:pt x="0" y="3861666"/>
                </a:lnTo>
                <a:lnTo>
                  <a:pt x="0" y="3827809"/>
                </a:lnTo>
                <a:lnTo>
                  <a:pt x="999058" y="3827809"/>
                </a:lnTo>
                <a:lnTo>
                  <a:pt x="999058" y="2845667"/>
                </a:lnTo>
                <a:lnTo>
                  <a:pt x="0" y="2845667"/>
                </a:lnTo>
                <a:lnTo>
                  <a:pt x="0" y="2811808"/>
                </a:lnTo>
                <a:lnTo>
                  <a:pt x="999058" y="2811808"/>
                </a:lnTo>
                <a:lnTo>
                  <a:pt x="999058" y="1829667"/>
                </a:lnTo>
                <a:lnTo>
                  <a:pt x="0" y="1829667"/>
                </a:lnTo>
                <a:lnTo>
                  <a:pt x="0" y="1795808"/>
                </a:lnTo>
                <a:lnTo>
                  <a:pt x="999058" y="1795808"/>
                </a:lnTo>
                <a:lnTo>
                  <a:pt x="999058" y="813667"/>
                </a:lnTo>
                <a:lnTo>
                  <a:pt x="0" y="813667"/>
                </a:lnTo>
                <a:lnTo>
                  <a:pt x="0" y="779808"/>
                </a:lnTo>
                <a:lnTo>
                  <a:pt x="999058" y="779808"/>
                </a:lnTo>
                <a:close/>
              </a:path>
            </a:pathLst>
          </a:custGeom>
        </p:spPr>
      </p:pic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C0DB997-C227-4407-A1FC-3393BF7677DE}"/>
              </a:ext>
            </a:extLst>
          </p:cNvPr>
          <p:cNvSpPr/>
          <p:nvPr/>
        </p:nvSpPr>
        <p:spPr>
          <a:xfrm>
            <a:off x="-249052" y="474586"/>
            <a:ext cx="10960100" cy="830997"/>
          </a:xfrm>
          <a:prstGeom prst="round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6" name="Google Shape;96;g191d0b60d83_0_0"/>
          <p:cNvSpPr txBox="1"/>
          <p:nvPr/>
        </p:nvSpPr>
        <p:spPr>
          <a:xfrm>
            <a:off x="489198" y="689300"/>
            <a:ext cx="861670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 spc="300" dirty="0">
                <a:solidFill>
                  <a:schemeClr val="bg1"/>
                </a:solidFill>
                <a:latin typeface="Biome (Заголовки)"/>
                <a:ea typeface="Montserrat"/>
                <a:cs typeface="Montserrat"/>
                <a:sym typeface="Montserrat"/>
              </a:rPr>
              <a:t>Преимущества</a:t>
            </a:r>
            <a:endParaRPr sz="2900" b="1" spc="300" dirty="0">
              <a:solidFill>
                <a:schemeClr val="bg1"/>
              </a:solidFill>
              <a:latin typeface="Biome (Заголовки)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g191d0b60d83_0_0"/>
          <p:cNvSpPr txBox="1"/>
          <p:nvPr/>
        </p:nvSpPr>
        <p:spPr>
          <a:xfrm>
            <a:off x="721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Google Shape;97;g191d0b60d83_0_0">
            <a:extLst>
              <a:ext uri="{FF2B5EF4-FFF2-40B4-BE49-F238E27FC236}">
                <a16:creationId xmlns:a16="http://schemas.microsoft.com/office/drawing/2014/main" id="{BB871F59-4D5B-4CA0-89DE-5D7D0DD25F88}"/>
              </a:ext>
            </a:extLst>
          </p:cNvPr>
          <p:cNvSpPr/>
          <p:nvPr/>
        </p:nvSpPr>
        <p:spPr>
          <a:xfrm>
            <a:off x="1015366" y="1605846"/>
            <a:ext cx="4233161" cy="4728956"/>
          </a:xfrm>
          <a:prstGeom prst="roundRect">
            <a:avLst>
              <a:gd name="adj" fmla="val 3296"/>
            </a:avLst>
          </a:prstGeom>
          <a:solidFill>
            <a:srgbClr val="837339">
              <a:alpha val="95000"/>
            </a:srgbClr>
          </a:solidFill>
          <a:ln w="19050" cap="flat" cmpd="sng">
            <a:gradFill>
              <a:gsLst>
                <a:gs pos="0">
                  <a:srgbClr val="262626"/>
                </a:gs>
                <a:gs pos="100000">
                  <a:srgbClr val="141414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7;g191d0b60d83_0_0">
            <a:extLst>
              <a:ext uri="{FF2B5EF4-FFF2-40B4-BE49-F238E27FC236}">
                <a16:creationId xmlns:a16="http://schemas.microsoft.com/office/drawing/2014/main" id="{B554D8F6-2581-43D4-8918-3AC390062DEC}"/>
              </a:ext>
            </a:extLst>
          </p:cNvPr>
          <p:cNvSpPr/>
          <p:nvPr/>
        </p:nvSpPr>
        <p:spPr>
          <a:xfrm>
            <a:off x="6989318" y="1605846"/>
            <a:ext cx="4233161" cy="4728956"/>
          </a:xfrm>
          <a:prstGeom prst="roundRect">
            <a:avLst>
              <a:gd name="adj" fmla="val 3296"/>
            </a:avLst>
          </a:prstGeom>
          <a:solidFill>
            <a:srgbClr val="71518A">
              <a:alpha val="95000"/>
            </a:srgbClr>
          </a:solidFill>
          <a:ln w="19050" cap="flat" cmpd="sng">
            <a:gradFill>
              <a:gsLst>
                <a:gs pos="0">
                  <a:srgbClr val="262626"/>
                </a:gs>
                <a:gs pos="100000">
                  <a:srgbClr val="141414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3E2AD81-6884-415E-BD52-F5EDB47F66C5}"/>
              </a:ext>
            </a:extLst>
          </p:cNvPr>
          <p:cNvGrpSpPr/>
          <p:nvPr/>
        </p:nvGrpSpPr>
        <p:grpSpPr>
          <a:xfrm rot="16200000">
            <a:off x="11291661" y="121694"/>
            <a:ext cx="350765" cy="926737"/>
            <a:chOff x="10925275" y="101582"/>
            <a:chExt cx="195884" cy="926737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93A026B7-F09B-407B-8413-4B12B736BA85}"/>
                </a:ext>
              </a:extLst>
            </p:cNvPr>
            <p:cNvSpPr/>
            <p:nvPr/>
          </p:nvSpPr>
          <p:spPr>
            <a:xfrm>
              <a:off x="10925276" y="101582"/>
              <a:ext cx="195883" cy="375954"/>
            </a:xfrm>
            <a:prstGeom prst="roundRect">
              <a:avLst/>
            </a:prstGeom>
            <a:solidFill>
              <a:srgbClr val="CFA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1DC1847C-3F4E-4936-A3B2-44D752B6865B}"/>
                </a:ext>
              </a:extLst>
            </p:cNvPr>
            <p:cNvSpPr/>
            <p:nvPr/>
          </p:nvSpPr>
          <p:spPr>
            <a:xfrm>
              <a:off x="10925275" y="660585"/>
              <a:ext cx="195883" cy="367734"/>
            </a:xfrm>
            <a:prstGeom prst="roundRect">
              <a:avLst/>
            </a:prstGeom>
            <a:solidFill>
              <a:srgbClr val="8964A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1" name="Блок-схема: решение 10">
            <a:extLst>
              <a:ext uri="{FF2B5EF4-FFF2-40B4-BE49-F238E27FC236}">
                <a16:creationId xmlns:a16="http://schemas.microsoft.com/office/drawing/2014/main" id="{FCEA2811-AD67-4C62-9049-6F30D133A822}"/>
              </a:ext>
            </a:extLst>
          </p:cNvPr>
          <p:cNvSpPr/>
          <p:nvPr/>
        </p:nvSpPr>
        <p:spPr>
          <a:xfrm>
            <a:off x="5542522" y="3486327"/>
            <a:ext cx="1125332" cy="704501"/>
          </a:xfrm>
          <a:prstGeom prst="flowChartDecision">
            <a:avLst/>
          </a:prstGeom>
          <a:gradFill flip="none" rotWithShape="1">
            <a:gsLst>
              <a:gs pos="0">
                <a:srgbClr val="BD6A37">
                  <a:shade val="30000"/>
                  <a:satMod val="115000"/>
                </a:srgbClr>
              </a:gs>
              <a:gs pos="50000">
                <a:srgbClr val="BD6A37">
                  <a:shade val="67500"/>
                  <a:satMod val="115000"/>
                </a:srgbClr>
              </a:gs>
              <a:gs pos="100000">
                <a:srgbClr val="BD6A3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EDCBA-F2B2-4BD1-90AC-9446ADF03AA6}"/>
              </a:ext>
            </a:extLst>
          </p:cNvPr>
          <p:cNvSpPr txBox="1"/>
          <p:nvPr/>
        </p:nvSpPr>
        <p:spPr>
          <a:xfrm>
            <a:off x="1183721" y="2057174"/>
            <a:ext cx="384810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1" strike="noStrike" spc="29" dirty="0">
                <a:solidFill>
                  <a:srgbClr val="FFFFFF"/>
                </a:solidFill>
                <a:latin typeface="Montserrat"/>
              </a:rPr>
              <a:t>Для </a:t>
            </a:r>
            <a:r>
              <a:rPr lang="ru-RU" sz="1600" b="1" strike="noStrike" spc="29" dirty="0" err="1">
                <a:solidFill>
                  <a:srgbClr val="FFFFFF"/>
                </a:solidFill>
                <a:latin typeface="Montserrat"/>
              </a:rPr>
              <a:t>DevRel’а</a:t>
            </a:r>
            <a:r>
              <a:rPr lang="ru-RU" sz="1600" b="1" strike="noStrike" spc="29" dirty="0">
                <a:solidFill>
                  <a:srgbClr val="FFFFFF"/>
                </a:solidFill>
                <a:latin typeface="Montserrat"/>
              </a:rPr>
              <a:t>:</a:t>
            </a:r>
          </a:p>
          <a:p>
            <a:pPr>
              <a:lnSpc>
                <a:spcPct val="100000"/>
              </a:lnSpc>
            </a:pPr>
            <a:endParaRPr lang="ru-RU" sz="1600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600" b="0" strike="noStrike" spc="29" dirty="0">
                <a:solidFill>
                  <a:srgbClr val="FFFFFF"/>
                </a:solidFill>
                <a:latin typeface="Montserrat"/>
              </a:rPr>
              <a:t>Широкая функциональность </a:t>
            </a:r>
            <a:endParaRPr lang="ru-RU" sz="16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ru-RU" sz="16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600" b="0" strike="noStrike" spc="29" dirty="0">
                <a:solidFill>
                  <a:srgbClr val="FFFFFF"/>
                </a:solidFill>
                <a:latin typeface="Montserrat"/>
              </a:rPr>
              <a:t>Покрытие сразу нескольких потребностей </a:t>
            </a:r>
            <a:r>
              <a:rPr lang="ru-RU" sz="1600" b="0" strike="noStrike" spc="29" dirty="0" err="1">
                <a:solidFill>
                  <a:srgbClr val="FFFFFF"/>
                </a:solidFill>
                <a:latin typeface="Montserrat"/>
              </a:rPr>
              <a:t>DevRel’ов</a:t>
            </a:r>
            <a:r>
              <a:rPr lang="ru-RU" sz="1800" b="0" strike="noStrike" spc="-1" dirty="0">
                <a:solidFill>
                  <a:srgbClr val="000000"/>
                </a:solidFill>
                <a:latin typeface="Arial Nova"/>
              </a:rPr>
              <a:t> </a:t>
            </a:r>
            <a:endParaRPr lang="ru-RU" sz="18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ru-RU" sz="18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600" spc="29" dirty="0">
                <a:solidFill>
                  <a:srgbClr val="FFFFFF"/>
                </a:solidFill>
                <a:latin typeface="Montserrat"/>
              </a:rPr>
              <a:t>Наличие в </a:t>
            </a:r>
            <a:r>
              <a:rPr lang="ru-RU" sz="1600" spc="29" dirty="0" err="1">
                <a:solidFill>
                  <a:srgbClr val="FFFFFF"/>
                </a:solidFill>
                <a:latin typeface="Montserrat"/>
              </a:rPr>
              <a:t>mvp</a:t>
            </a:r>
            <a:r>
              <a:rPr lang="ru-RU" sz="1600" spc="29" dirty="0">
                <a:solidFill>
                  <a:srgbClr val="FFFFFF"/>
                </a:solidFill>
                <a:latin typeface="Montserrat"/>
              </a:rPr>
              <a:t> базовых фич без привязки к конкретной компании</a:t>
            </a:r>
          </a:p>
          <a:p>
            <a:pPr>
              <a:lnSpc>
                <a:spcPct val="100000"/>
              </a:lnSpc>
            </a:pPr>
            <a:endParaRPr lang="ru-RU" sz="1600" spc="29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ct val="100000"/>
              </a:lnSpc>
            </a:pPr>
            <a:endParaRPr lang="ru-RU" sz="1600" spc="29" dirty="0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7" name="Google Shape;59;p13">
            <a:extLst>
              <a:ext uri="{FF2B5EF4-FFF2-40B4-BE49-F238E27FC236}">
                <a16:creationId xmlns:a16="http://schemas.microsoft.com/office/drawing/2014/main" id="{579DE80C-4987-4BC7-913B-21E2A5DAB6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2" y="100802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6;p13">
            <a:extLst>
              <a:ext uri="{FF2B5EF4-FFF2-40B4-BE49-F238E27FC236}">
                <a16:creationId xmlns:a16="http://schemas.microsoft.com/office/drawing/2014/main" id="{A49FBD72-97A8-46B2-8C31-3F209314031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1435"/>
          <a:stretch/>
        </p:blipFill>
        <p:spPr>
          <a:xfrm>
            <a:off x="9553629" y="6469768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77;p13">
            <a:extLst>
              <a:ext uri="{FF2B5EF4-FFF2-40B4-BE49-F238E27FC236}">
                <a16:creationId xmlns:a16="http://schemas.microsoft.com/office/drawing/2014/main" id="{FB1F8973-F319-4FBF-A2D4-6B161E4216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1435"/>
          <a:stretch/>
        </p:blipFill>
        <p:spPr>
          <a:xfrm>
            <a:off x="10881814" y="6460243"/>
            <a:ext cx="1230739" cy="2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6011E9-E87E-46BA-AF78-886DCB493F39}"/>
              </a:ext>
            </a:extLst>
          </p:cNvPr>
          <p:cNvSpPr txBox="1"/>
          <p:nvPr/>
        </p:nvSpPr>
        <p:spPr>
          <a:xfrm>
            <a:off x="7256477" y="2075960"/>
            <a:ext cx="372902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1" spc="29" dirty="0">
                <a:solidFill>
                  <a:srgbClr val="FFFFFF"/>
                </a:solidFill>
                <a:latin typeface="Montserrat"/>
              </a:rPr>
              <a:t>Для продукта среди конкурентов</a:t>
            </a:r>
            <a:r>
              <a:rPr lang="ru-RU" sz="1600" spc="29" dirty="0">
                <a:solidFill>
                  <a:srgbClr val="FFFFFF"/>
                </a:solidFill>
                <a:latin typeface="Montserrat"/>
              </a:rPr>
              <a:t>:</a:t>
            </a:r>
          </a:p>
          <a:p>
            <a:pPr>
              <a:lnSpc>
                <a:spcPct val="100000"/>
              </a:lnSpc>
            </a:pPr>
            <a:endParaRPr lang="ru-RU" sz="1600" spc="29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600" spc="29" dirty="0">
                <a:solidFill>
                  <a:srgbClr val="FFFFFF"/>
                </a:solidFill>
                <a:latin typeface="Montserrat"/>
              </a:rPr>
              <a:t>Легкая и быстрая масштабируемость продукта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ru-RU" sz="1600" spc="29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600" spc="29" dirty="0">
                <a:solidFill>
                  <a:srgbClr val="FFFFFF"/>
                </a:solidFill>
                <a:latin typeface="Montserrat"/>
              </a:rPr>
              <a:t>Использование открытых технологий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ru-RU" sz="1600" spc="29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600" spc="29" dirty="0">
                <a:solidFill>
                  <a:srgbClr val="FFFFFF"/>
                </a:solidFill>
                <a:latin typeface="Montserrat"/>
              </a:rPr>
              <a:t>Низкая стоимость и быстрый вывод </a:t>
            </a:r>
            <a:r>
              <a:rPr lang="ru-RU" sz="1600" spc="29" dirty="0" err="1">
                <a:solidFill>
                  <a:srgbClr val="FFFFFF"/>
                </a:solidFill>
                <a:latin typeface="Montserrat"/>
              </a:rPr>
              <a:t>mvp</a:t>
            </a:r>
            <a:r>
              <a:rPr lang="ru-RU" sz="1600" spc="29" dirty="0">
                <a:solidFill>
                  <a:srgbClr val="FFFFFF"/>
                </a:solidFill>
                <a:latin typeface="Montserrat"/>
              </a:rPr>
              <a:t>-продукта на рынок</a:t>
            </a:r>
          </a:p>
        </p:txBody>
      </p:sp>
    </p:spTree>
    <p:extLst>
      <p:ext uri="{BB962C8B-B14F-4D97-AF65-F5344CB8AC3E}">
        <p14:creationId xmlns:p14="http://schemas.microsoft.com/office/powerpoint/2010/main" val="218160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50A29F6-0429-487E-8B6B-6FA5B4F5D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63722DE-931E-44D7-9358-ED35173BCA88}"/>
              </a:ext>
            </a:extLst>
          </p:cNvPr>
          <p:cNvSpPr/>
          <p:nvPr/>
        </p:nvSpPr>
        <p:spPr>
          <a:xfrm>
            <a:off x="-249052" y="525830"/>
            <a:ext cx="10960100" cy="815145"/>
          </a:xfrm>
          <a:prstGeom prst="round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8" name="Google Shape;98;g191d0b60d83_0_0"/>
          <p:cNvSpPr txBox="1"/>
          <p:nvPr/>
        </p:nvSpPr>
        <p:spPr>
          <a:xfrm>
            <a:off x="721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" name="Google Shape;97;g191d0b60d83_0_0">
            <a:extLst>
              <a:ext uri="{FF2B5EF4-FFF2-40B4-BE49-F238E27FC236}">
                <a16:creationId xmlns:a16="http://schemas.microsoft.com/office/drawing/2014/main" id="{2F3B396C-7967-47B1-B549-3A40B3E97434}"/>
              </a:ext>
            </a:extLst>
          </p:cNvPr>
          <p:cNvSpPr/>
          <p:nvPr/>
        </p:nvSpPr>
        <p:spPr>
          <a:xfrm>
            <a:off x="-2788786" y="1210000"/>
            <a:ext cx="2331486" cy="5419904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D6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97;g191d0b60d83_0_0">
            <a:extLst>
              <a:ext uri="{FF2B5EF4-FFF2-40B4-BE49-F238E27FC236}">
                <a16:creationId xmlns:a16="http://schemas.microsoft.com/office/drawing/2014/main" id="{095626CE-1ED3-4FBC-9671-1AB3BCD9ED0E}"/>
              </a:ext>
            </a:extLst>
          </p:cNvPr>
          <p:cNvSpPr/>
          <p:nvPr/>
        </p:nvSpPr>
        <p:spPr>
          <a:xfrm>
            <a:off x="12736941" y="1215314"/>
            <a:ext cx="2331486" cy="5419904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D6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13F7BCF-01C8-40AE-AE16-1DA433183D40}"/>
              </a:ext>
            </a:extLst>
          </p:cNvPr>
          <p:cNvGrpSpPr/>
          <p:nvPr/>
        </p:nvGrpSpPr>
        <p:grpSpPr>
          <a:xfrm>
            <a:off x="11291661" y="121694"/>
            <a:ext cx="350765" cy="926737"/>
            <a:chOff x="10925275" y="101582"/>
            <a:chExt cx="195884" cy="926737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32D4B667-E6D6-4851-8D33-741B3403E98B}"/>
                </a:ext>
              </a:extLst>
            </p:cNvPr>
            <p:cNvSpPr/>
            <p:nvPr/>
          </p:nvSpPr>
          <p:spPr>
            <a:xfrm>
              <a:off x="10925276" y="101582"/>
              <a:ext cx="195883" cy="375954"/>
            </a:xfrm>
            <a:prstGeom prst="roundRect">
              <a:avLst/>
            </a:prstGeom>
            <a:solidFill>
              <a:srgbClr val="CFA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46" name="Прямоугольник: скругленные углы 45">
              <a:extLst>
                <a:ext uri="{FF2B5EF4-FFF2-40B4-BE49-F238E27FC236}">
                  <a16:creationId xmlns:a16="http://schemas.microsoft.com/office/drawing/2014/main" id="{F667640A-D3B9-4F51-AA99-70AD8075C273}"/>
                </a:ext>
              </a:extLst>
            </p:cNvPr>
            <p:cNvSpPr/>
            <p:nvPr/>
          </p:nvSpPr>
          <p:spPr>
            <a:xfrm>
              <a:off x="10925275" y="660585"/>
              <a:ext cx="195883" cy="367734"/>
            </a:xfrm>
            <a:prstGeom prst="roundRect">
              <a:avLst/>
            </a:prstGeom>
            <a:solidFill>
              <a:srgbClr val="8964A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24" name="Google Shape;96;g191d0b60d83_0_0">
            <a:extLst>
              <a:ext uri="{FF2B5EF4-FFF2-40B4-BE49-F238E27FC236}">
                <a16:creationId xmlns:a16="http://schemas.microsoft.com/office/drawing/2014/main" id="{DAC09E3D-A2A1-4D5E-8373-2723D91CB86B}"/>
              </a:ext>
            </a:extLst>
          </p:cNvPr>
          <p:cNvSpPr txBox="1"/>
          <p:nvPr/>
        </p:nvSpPr>
        <p:spPr>
          <a:xfrm>
            <a:off x="489198" y="740544"/>
            <a:ext cx="861670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 spc="300" dirty="0">
                <a:solidFill>
                  <a:schemeClr val="bg1"/>
                </a:solidFill>
                <a:latin typeface="Biome (Заголовки)"/>
                <a:ea typeface="Montserrat"/>
                <a:cs typeface="Montserrat"/>
                <a:sym typeface="Montserrat"/>
              </a:rPr>
              <a:t>Архитектура продукта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F575E-A9E0-4B91-A0E0-5CFA9F48B5DC}"/>
              </a:ext>
            </a:extLst>
          </p:cNvPr>
          <p:cNvSpPr txBox="1"/>
          <p:nvPr/>
        </p:nvSpPr>
        <p:spPr>
          <a:xfrm>
            <a:off x="489198" y="1893503"/>
            <a:ext cx="894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30" dirty="0">
                <a:solidFill>
                  <a:schemeClr val="bg1"/>
                </a:solidFill>
                <a:latin typeface="Montserrat" pitchFamily="2" charset="-52"/>
              </a:rPr>
              <a:t>Frontend – </a:t>
            </a:r>
            <a:r>
              <a:rPr lang="en-US" sz="1600" spc="30" dirty="0" err="1">
                <a:solidFill>
                  <a:schemeClr val="bg1"/>
                </a:solidFill>
                <a:latin typeface="Montserrat" pitchFamily="2" charset="-52"/>
              </a:rPr>
              <a:t>javascript</a:t>
            </a:r>
            <a:endParaRPr lang="ru-RU" sz="1600" spc="30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en-US" sz="1600" spc="30" dirty="0">
              <a:solidFill>
                <a:schemeClr val="bg1"/>
              </a:solidFill>
              <a:latin typeface="Montserrat" pitchFamily="2" charset="-52"/>
            </a:endParaRPr>
          </a:p>
          <a:p>
            <a:r>
              <a:rPr lang="en-US" sz="1600" spc="30" dirty="0">
                <a:solidFill>
                  <a:schemeClr val="bg1"/>
                </a:solidFill>
                <a:latin typeface="Montserrat" pitchFamily="2" charset="-52"/>
              </a:rPr>
              <a:t>Backend - Vue3 </a:t>
            </a:r>
            <a:r>
              <a:rPr lang="en-US" sz="1600" spc="30" dirty="0" err="1">
                <a:solidFill>
                  <a:schemeClr val="bg1"/>
                </a:solidFill>
                <a:latin typeface="Montserrat" pitchFamily="2" charset="-52"/>
              </a:rPr>
              <a:t>github</a:t>
            </a:r>
            <a:r>
              <a:rPr lang="en-US" sz="1600" spc="30" dirty="0">
                <a:solidFill>
                  <a:schemeClr val="bg1"/>
                </a:solidFill>
                <a:latin typeface="Montserrat" pitchFamily="2" charset="-52"/>
              </a:rPr>
              <a:t> API, no-</a:t>
            </a:r>
            <a:r>
              <a:rPr lang="en-US" sz="1600" spc="30" dirty="0" err="1">
                <a:solidFill>
                  <a:schemeClr val="bg1"/>
                </a:solidFill>
                <a:latin typeface="Montserrat" pitchFamily="2" charset="-52"/>
              </a:rPr>
              <a:t>sql</a:t>
            </a:r>
            <a:r>
              <a:rPr lang="en-US" sz="1600" spc="30" dirty="0">
                <a:solidFill>
                  <a:schemeClr val="bg1"/>
                </a:solidFill>
                <a:latin typeface="Montserrat" pitchFamily="2" charset="-52"/>
              </a:rPr>
              <a:t> BD, client - REST API </a:t>
            </a:r>
            <a:r>
              <a:rPr lang="en-US" sz="1600" spc="30" dirty="0" err="1">
                <a:solidFill>
                  <a:schemeClr val="bg1"/>
                </a:solidFill>
                <a:latin typeface="Montserrat" pitchFamily="2" charset="-52"/>
              </a:rPr>
              <a:t>primevue</a:t>
            </a:r>
            <a:r>
              <a:rPr lang="en-US" sz="1600" spc="30" dirty="0">
                <a:solidFill>
                  <a:schemeClr val="bg1"/>
                </a:solidFill>
                <a:latin typeface="Montserrat" pitchFamily="2" charset="-52"/>
              </a:rPr>
              <a:t> </a:t>
            </a:r>
            <a:r>
              <a:rPr lang="en-US" sz="1600" spc="30" dirty="0" err="1">
                <a:solidFill>
                  <a:schemeClr val="bg1"/>
                </a:solidFill>
                <a:latin typeface="Montserrat" pitchFamily="2" charset="-52"/>
              </a:rPr>
              <a:t>Datatables</a:t>
            </a:r>
            <a:endParaRPr lang="ru-RU" sz="1600" spc="30" dirty="0">
              <a:solidFill>
                <a:schemeClr val="bg1"/>
              </a:solidFill>
              <a:latin typeface="Montserrat" pitchFamily="2" charset="-52"/>
            </a:endParaRPr>
          </a:p>
          <a:p>
            <a:endParaRPr lang="ru-UA" sz="1600" spc="3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18" name="Google Shape;59;p13">
            <a:extLst>
              <a:ext uri="{FF2B5EF4-FFF2-40B4-BE49-F238E27FC236}">
                <a16:creationId xmlns:a16="http://schemas.microsoft.com/office/drawing/2014/main" id="{E0F37A03-0A22-4EAF-936C-C0B576DBDE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2" y="100802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6;p13">
            <a:extLst>
              <a:ext uri="{FF2B5EF4-FFF2-40B4-BE49-F238E27FC236}">
                <a16:creationId xmlns:a16="http://schemas.microsoft.com/office/drawing/2014/main" id="{35DD0DD7-2411-4BB8-A8A6-4B9BFAAE14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1435"/>
          <a:stretch/>
        </p:blipFill>
        <p:spPr>
          <a:xfrm>
            <a:off x="9553629" y="6469768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7;p13">
            <a:extLst>
              <a:ext uri="{FF2B5EF4-FFF2-40B4-BE49-F238E27FC236}">
                <a16:creationId xmlns:a16="http://schemas.microsoft.com/office/drawing/2014/main" id="{0BE906C9-BC2C-4A6A-A1F6-DAAE70F511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1435"/>
          <a:stretch/>
        </p:blipFill>
        <p:spPr>
          <a:xfrm>
            <a:off x="10881814" y="6460243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9F58F924-7016-4955-94BD-6F1369138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556" y="3323012"/>
            <a:ext cx="5588887" cy="2794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59993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8847CC-A777-4A2C-90CF-2B0293CEC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A3CB095-DCF6-4F6C-AA5C-629A4D84A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b="640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8144942 w 12192000"/>
              <a:gd name="connsiteY0" fmla="*/ 4877692 h 6858000"/>
              <a:gd name="connsiteX1" fmla="*/ 8144942 w 12192000"/>
              <a:gd name="connsiteY1" fmla="*/ 5859834 h 6858000"/>
              <a:gd name="connsiteX2" fmla="*/ 9127084 w 12192000"/>
              <a:gd name="connsiteY2" fmla="*/ 5859834 h 6858000"/>
              <a:gd name="connsiteX3" fmla="*/ 9127084 w 12192000"/>
              <a:gd name="connsiteY3" fmla="*/ 4877692 h 6858000"/>
              <a:gd name="connsiteX4" fmla="*/ 7128942 w 12192000"/>
              <a:gd name="connsiteY4" fmla="*/ 4877692 h 6858000"/>
              <a:gd name="connsiteX5" fmla="*/ 7128942 w 12192000"/>
              <a:gd name="connsiteY5" fmla="*/ 5859834 h 6858000"/>
              <a:gd name="connsiteX6" fmla="*/ 8111084 w 12192000"/>
              <a:gd name="connsiteY6" fmla="*/ 5859834 h 6858000"/>
              <a:gd name="connsiteX7" fmla="*/ 8111084 w 12192000"/>
              <a:gd name="connsiteY7" fmla="*/ 4877692 h 6858000"/>
              <a:gd name="connsiteX8" fmla="*/ 6112942 w 12192000"/>
              <a:gd name="connsiteY8" fmla="*/ 4877692 h 6858000"/>
              <a:gd name="connsiteX9" fmla="*/ 6112942 w 12192000"/>
              <a:gd name="connsiteY9" fmla="*/ 5859834 h 6858000"/>
              <a:gd name="connsiteX10" fmla="*/ 7095084 w 12192000"/>
              <a:gd name="connsiteY10" fmla="*/ 5859834 h 6858000"/>
              <a:gd name="connsiteX11" fmla="*/ 7095084 w 12192000"/>
              <a:gd name="connsiteY11" fmla="*/ 4877692 h 6858000"/>
              <a:gd name="connsiteX12" fmla="*/ 5096942 w 12192000"/>
              <a:gd name="connsiteY12" fmla="*/ 4877692 h 6858000"/>
              <a:gd name="connsiteX13" fmla="*/ 5096942 w 12192000"/>
              <a:gd name="connsiteY13" fmla="*/ 5859834 h 6858000"/>
              <a:gd name="connsiteX14" fmla="*/ 6079084 w 12192000"/>
              <a:gd name="connsiteY14" fmla="*/ 5859834 h 6858000"/>
              <a:gd name="connsiteX15" fmla="*/ 6079084 w 12192000"/>
              <a:gd name="connsiteY15" fmla="*/ 4877692 h 6858000"/>
              <a:gd name="connsiteX16" fmla="*/ 4080942 w 12192000"/>
              <a:gd name="connsiteY16" fmla="*/ 4877692 h 6858000"/>
              <a:gd name="connsiteX17" fmla="*/ 4080942 w 12192000"/>
              <a:gd name="connsiteY17" fmla="*/ 5859834 h 6858000"/>
              <a:gd name="connsiteX18" fmla="*/ 5063084 w 12192000"/>
              <a:gd name="connsiteY18" fmla="*/ 5859834 h 6858000"/>
              <a:gd name="connsiteX19" fmla="*/ 5063084 w 12192000"/>
              <a:gd name="connsiteY19" fmla="*/ 4877692 h 6858000"/>
              <a:gd name="connsiteX20" fmla="*/ 3064917 w 12192000"/>
              <a:gd name="connsiteY20" fmla="*/ 4877692 h 6858000"/>
              <a:gd name="connsiteX21" fmla="*/ 3064917 w 12192000"/>
              <a:gd name="connsiteY21" fmla="*/ 5859834 h 6858000"/>
              <a:gd name="connsiteX22" fmla="*/ 4047058 w 12192000"/>
              <a:gd name="connsiteY22" fmla="*/ 5859834 h 6858000"/>
              <a:gd name="connsiteX23" fmla="*/ 4047058 w 12192000"/>
              <a:gd name="connsiteY23" fmla="*/ 4877692 h 6858000"/>
              <a:gd name="connsiteX24" fmla="*/ 2048942 w 12192000"/>
              <a:gd name="connsiteY24" fmla="*/ 4877692 h 6858000"/>
              <a:gd name="connsiteX25" fmla="*/ 2048942 w 12192000"/>
              <a:gd name="connsiteY25" fmla="*/ 5859834 h 6858000"/>
              <a:gd name="connsiteX26" fmla="*/ 3031058 w 12192000"/>
              <a:gd name="connsiteY26" fmla="*/ 5859834 h 6858000"/>
              <a:gd name="connsiteX27" fmla="*/ 3031058 w 12192000"/>
              <a:gd name="connsiteY27" fmla="*/ 4877692 h 6858000"/>
              <a:gd name="connsiteX28" fmla="*/ 1032942 w 12192000"/>
              <a:gd name="connsiteY28" fmla="*/ 4877692 h 6858000"/>
              <a:gd name="connsiteX29" fmla="*/ 1032942 w 12192000"/>
              <a:gd name="connsiteY29" fmla="*/ 5859834 h 6858000"/>
              <a:gd name="connsiteX30" fmla="*/ 2015084 w 12192000"/>
              <a:gd name="connsiteY30" fmla="*/ 5859834 h 6858000"/>
              <a:gd name="connsiteX31" fmla="*/ 2015084 w 12192000"/>
              <a:gd name="connsiteY31" fmla="*/ 4877692 h 6858000"/>
              <a:gd name="connsiteX32" fmla="*/ 10176916 w 12192000"/>
              <a:gd name="connsiteY32" fmla="*/ 4877666 h 6858000"/>
              <a:gd name="connsiteX33" fmla="*/ 10176916 w 12192000"/>
              <a:gd name="connsiteY33" fmla="*/ 5859808 h 6858000"/>
              <a:gd name="connsiteX34" fmla="*/ 11159058 w 12192000"/>
              <a:gd name="connsiteY34" fmla="*/ 5859808 h 6858000"/>
              <a:gd name="connsiteX35" fmla="*/ 11159058 w 12192000"/>
              <a:gd name="connsiteY35" fmla="*/ 4877666 h 6858000"/>
              <a:gd name="connsiteX36" fmla="*/ 9160942 w 12192000"/>
              <a:gd name="connsiteY36" fmla="*/ 4877666 h 6858000"/>
              <a:gd name="connsiteX37" fmla="*/ 9160942 w 12192000"/>
              <a:gd name="connsiteY37" fmla="*/ 5859808 h 6858000"/>
              <a:gd name="connsiteX38" fmla="*/ 10143084 w 12192000"/>
              <a:gd name="connsiteY38" fmla="*/ 5859808 h 6858000"/>
              <a:gd name="connsiteX39" fmla="*/ 10143084 w 12192000"/>
              <a:gd name="connsiteY39" fmla="*/ 4877666 h 6858000"/>
              <a:gd name="connsiteX40" fmla="*/ 7128942 w 12192000"/>
              <a:gd name="connsiteY40" fmla="*/ 3861692 h 6858000"/>
              <a:gd name="connsiteX41" fmla="*/ 7128942 w 12192000"/>
              <a:gd name="connsiteY41" fmla="*/ 4843834 h 6858000"/>
              <a:gd name="connsiteX42" fmla="*/ 8111084 w 12192000"/>
              <a:gd name="connsiteY42" fmla="*/ 4843834 h 6858000"/>
              <a:gd name="connsiteX43" fmla="*/ 8111084 w 12192000"/>
              <a:gd name="connsiteY43" fmla="*/ 3861692 h 6858000"/>
              <a:gd name="connsiteX44" fmla="*/ 6112942 w 12192000"/>
              <a:gd name="connsiteY44" fmla="*/ 3861692 h 6858000"/>
              <a:gd name="connsiteX45" fmla="*/ 6112942 w 12192000"/>
              <a:gd name="connsiteY45" fmla="*/ 4843834 h 6858000"/>
              <a:gd name="connsiteX46" fmla="*/ 7095084 w 12192000"/>
              <a:gd name="connsiteY46" fmla="*/ 4843834 h 6858000"/>
              <a:gd name="connsiteX47" fmla="*/ 7095084 w 12192000"/>
              <a:gd name="connsiteY47" fmla="*/ 3861692 h 6858000"/>
              <a:gd name="connsiteX48" fmla="*/ 5096942 w 12192000"/>
              <a:gd name="connsiteY48" fmla="*/ 3861692 h 6858000"/>
              <a:gd name="connsiteX49" fmla="*/ 5096942 w 12192000"/>
              <a:gd name="connsiteY49" fmla="*/ 4843834 h 6858000"/>
              <a:gd name="connsiteX50" fmla="*/ 6079084 w 12192000"/>
              <a:gd name="connsiteY50" fmla="*/ 4843834 h 6858000"/>
              <a:gd name="connsiteX51" fmla="*/ 6079084 w 12192000"/>
              <a:gd name="connsiteY51" fmla="*/ 3861692 h 6858000"/>
              <a:gd name="connsiteX52" fmla="*/ 4080917 w 12192000"/>
              <a:gd name="connsiteY52" fmla="*/ 3861692 h 6858000"/>
              <a:gd name="connsiteX53" fmla="*/ 4080917 w 12192000"/>
              <a:gd name="connsiteY53" fmla="*/ 4843834 h 6858000"/>
              <a:gd name="connsiteX54" fmla="*/ 5063058 w 12192000"/>
              <a:gd name="connsiteY54" fmla="*/ 4843834 h 6858000"/>
              <a:gd name="connsiteX55" fmla="*/ 5063058 w 12192000"/>
              <a:gd name="connsiteY55" fmla="*/ 3861692 h 6858000"/>
              <a:gd name="connsiteX56" fmla="*/ 3064917 w 12192000"/>
              <a:gd name="connsiteY56" fmla="*/ 3861692 h 6858000"/>
              <a:gd name="connsiteX57" fmla="*/ 3064917 w 12192000"/>
              <a:gd name="connsiteY57" fmla="*/ 4843834 h 6858000"/>
              <a:gd name="connsiteX58" fmla="*/ 4047058 w 12192000"/>
              <a:gd name="connsiteY58" fmla="*/ 4843834 h 6858000"/>
              <a:gd name="connsiteX59" fmla="*/ 4047058 w 12192000"/>
              <a:gd name="connsiteY59" fmla="*/ 3861692 h 6858000"/>
              <a:gd name="connsiteX60" fmla="*/ 2048942 w 12192000"/>
              <a:gd name="connsiteY60" fmla="*/ 3861692 h 6858000"/>
              <a:gd name="connsiteX61" fmla="*/ 2048942 w 12192000"/>
              <a:gd name="connsiteY61" fmla="*/ 4843834 h 6858000"/>
              <a:gd name="connsiteX62" fmla="*/ 3031058 w 12192000"/>
              <a:gd name="connsiteY62" fmla="*/ 4843834 h 6858000"/>
              <a:gd name="connsiteX63" fmla="*/ 3031058 w 12192000"/>
              <a:gd name="connsiteY63" fmla="*/ 3861692 h 6858000"/>
              <a:gd name="connsiteX64" fmla="*/ 1032942 w 12192000"/>
              <a:gd name="connsiteY64" fmla="*/ 3861692 h 6858000"/>
              <a:gd name="connsiteX65" fmla="*/ 1032942 w 12192000"/>
              <a:gd name="connsiteY65" fmla="*/ 4843834 h 6858000"/>
              <a:gd name="connsiteX66" fmla="*/ 2015084 w 12192000"/>
              <a:gd name="connsiteY66" fmla="*/ 4843834 h 6858000"/>
              <a:gd name="connsiteX67" fmla="*/ 2015084 w 12192000"/>
              <a:gd name="connsiteY67" fmla="*/ 3861692 h 6858000"/>
              <a:gd name="connsiteX68" fmla="*/ 10176916 w 12192000"/>
              <a:gd name="connsiteY68" fmla="*/ 3861666 h 6858000"/>
              <a:gd name="connsiteX69" fmla="*/ 10176916 w 12192000"/>
              <a:gd name="connsiteY69" fmla="*/ 4843809 h 6858000"/>
              <a:gd name="connsiteX70" fmla="*/ 11159058 w 12192000"/>
              <a:gd name="connsiteY70" fmla="*/ 4843809 h 6858000"/>
              <a:gd name="connsiteX71" fmla="*/ 11159058 w 12192000"/>
              <a:gd name="connsiteY71" fmla="*/ 3861666 h 6858000"/>
              <a:gd name="connsiteX72" fmla="*/ 9160942 w 12192000"/>
              <a:gd name="connsiteY72" fmla="*/ 3861666 h 6858000"/>
              <a:gd name="connsiteX73" fmla="*/ 9160942 w 12192000"/>
              <a:gd name="connsiteY73" fmla="*/ 4843809 h 6858000"/>
              <a:gd name="connsiteX74" fmla="*/ 10143084 w 12192000"/>
              <a:gd name="connsiteY74" fmla="*/ 4843809 h 6858000"/>
              <a:gd name="connsiteX75" fmla="*/ 10143084 w 12192000"/>
              <a:gd name="connsiteY75" fmla="*/ 3861666 h 6858000"/>
              <a:gd name="connsiteX76" fmla="*/ 8144942 w 12192000"/>
              <a:gd name="connsiteY76" fmla="*/ 3861666 h 6858000"/>
              <a:gd name="connsiteX77" fmla="*/ 8144942 w 12192000"/>
              <a:gd name="connsiteY77" fmla="*/ 4843809 h 6858000"/>
              <a:gd name="connsiteX78" fmla="*/ 9127084 w 12192000"/>
              <a:gd name="connsiteY78" fmla="*/ 4843809 h 6858000"/>
              <a:gd name="connsiteX79" fmla="*/ 9127084 w 12192000"/>
              <a:gd name="connsiteY79" fmla="*/ 3861666 h 6858000"/>
              <a:gd name="connsiteX80" fmla="*/ 6112942 w 12192000"/>
              <a:gd name="connsiteY80" fmla="*/ 2845692 h 6858000"/>
              <a:gd name="connsiteX81" fmla="*/ 6112942 w 12192000"/>
              <a:gd name="connsiteY81" fmla="*/ 3827834 h 6858000"/>
              <a:gd name="connsiteX82" fmla="*/ 7095084 w 12192000"/>
              <a:gd name="connsiteY82" fmla="*/ 3827834 h 6858000"/>
              <a:gd name="connsiteX83" fmla="*/ 7095084 w 12192000"/>
              <a:gd name="connsiteY83" fmla="*/ 2845692 h 6858000"/>
              <a:gd name="connsiteX84" fmla="*/ 5096918 w 12192000"/>
              <a:gd name="connsiteY84" fmla="*/ 2845692 h 6858000"/>
              <a:gd name="connsiteX85" fmla="*/ 5096918 w 12192000"/>
              <a:gd name="connsiteY85" fmla="*/ 3827834 h 6858000"/>
              <a:gd name="connsiteX86" fmla="*/ 6079059 w 12192000"/>
              <a:gd name="connsiteY86" fmla="*/ 3827834 h 6858000"/>
              <a:gd name="connsiteX87" fmla="*/ 6079059 w 12192000"/>
              <a:gd name="connsiteY87" fmla="*/ 2845692 h 6858000"/>
              <a:gd name="connsiteX88" fmla="*/ 4080917 w 12192000"/>
              <a:gd name="connsiteY88" fmla="*/ 2845692 h 6858000"/>
              <a:gd name="connsiteX89" fmla="*/ 4080917 w 12192000"/>
              <a:gd name="connsiteY89" fmla="*/ 3827834 h 6858000"/>
              <a:gd name="connsiteX90" fmla="*/ 5063058 w 12192000"/>
              <a:gd name="connsiteY90" fmla="*/ 3827834 h 6858000"/>
              <a:gd name="connsiteX91" fmla="*/ 5063058 w 12192000"/>
              <a:gd name="connsiteY91" fmla="*/ 2845692 h 6858000"/>
              <a:gd name="connsiteX92" fmla="*/ 3064917 w 12192000"/>
              <a:gd name="connsiteY92" fmla="*/ 2845692 h 6858000"/>
              <a:gd name="connsiteX93" fmla="*/ 3064917 w 12192000"/>
              <a:gd name="connsiteY93" fmla="*/ 3827834 h 6858000"/>
              <a:gd name="connsiteX94" fmla="*/ 4047058 w 12192000"/>
              <a:gd name="connsiteY94" fmla="*/ 3827834 h 6858000"/>
              <a:gd name="connsiteX95" fmla="*/ 4047058 w 12192000"/>
              <a:gd name="connsiteY95" fmla="*/ 2845692 h 6858000"/>
              <a:gd name="connsiteX96" fmla="*/ 2048942 w 12192000"/>
              <a:gd name="connsiteY96" fmla="*/ 2845692 h 6858000"/>
              <a:gd name="connsiteX97" fmla="*/ 2048942 w 12192000"/>
              <a:gd name="connsiteY97" fmla="*/ 3827834 h 6858000"/>
              <a:gd name="connsiteX98" fmla="*/ 3031058 w 12192000"/>
              <a:gd name="connsiteY98" fmla="*/ 3827834 h 6858000"/>
              <a:gd name="connsiteX99" fmla="*/ 3031058 w 12192000"/>
              <a:gd name="connsiteY99" fmla="*/ 2845692 h 6858000"/>
              <a:gd name="connsiteX100" fmla="*/ 1032942 w 12192000"/>
              <a:gd name="connsiteY100" fmla="*/ 2845692 h 6858000"/>
              <a:gd name="connsiteX101" fmla="*/ 1032942 w 12192000"/>
              <a:gd name="connsiteY101" fmla="*/ 3827834 h 6858000"/>
              <a:gd name="connsiteX102" fmla="*/ 2015084 w 12192000"/>
              <a:gd name="connsiteY102" fmla="*/ 3827834 h 6858000"/>
              <a:gd name="connsiteX103" fmla="*/ 2015084 w 12192000"/>
              <a:gd name="connsiteY103" fmla="*/ 2845692 h 6858000"/>
              <a:gd name="connsiteX104" fmla="*/ 10176916 w 12192000"/>
              <a:gd name="connsiteY104" fmla="*/ 2845667 h 6858000"/>
              <a:gd name="connsiteX105" fmla="*/ 10176916 w 12192000"/>
              <a:gd name="connsiteY105" fmla="*/ 3827809 h 6858000"/>
              <a:gd name="connsiteX106" fmla="*/ 11159058 w 12192000"/>
              <a:gd name="connsiteY106" fmla="*/ 3827809 h 6858000"/>
              <a:gd name="connsiteX107" fmla="*/ 11159058 w 12192000"/>
              <a:gd name="connsiteY107" fmla="*/ 2845667 h 6858000"/>
              <a:gd name="connsiteX108" fmla="*/ 9160942 w 12192000"/>
              <a:gd name="connsiteY108" fmla="*/ 2845667 h 6858000"/>
              <a:gd name="connsiteX109" fmla="*/ 9160942 w 12192000"/>
              <a:gd name="connsiteY109" fmla="*/ 3827809 h 6858000"/>
              <a:gd name="connsiteX110" fmla="*/ 10143084 w 12192000"/>
              <a:gd name="connsiteY110" fmla="*/ 3827809 h 6858000"/>
              <a:gd name="connsiteX111" fmla="*/ 10143084 w 12192000"/>
              <a:gd name="connsiteY111" fmla="*/ 2845667 h 6858000"/>
              <a:gd name="connsiteX112" fmla="*/ 8144942 w 12192000"/>
              <a:gd name="connsiteY112" fmla="*/ 2845667 h 6858000"/>
              <a:gd name="connsiteX113" fmla="*/ 8144942 w 12192000"/>
              <a:gd name="connsiteY113" fmla="*/ 3827809 h 6858000"/>
              <a:gd name="connsiteX114" fmla="*/ 9127084 w 12192000"/>
              <a:gd name="connsiteY114" fmla="*/ 3827809 h 6858000"/>
              <a:gd name="connsiteX115" fmla="*/ 9127084 w 12192000"/>
              <a:gd name="connsiteY115" fmla="*/ 2845667 h 6858000"/>
              <a:gd name="connsiteX116" fmla="*/ 7128942 w 12192000"/>
              <a:gd name="connsiteY116" fmla="*/ 2845667 h 6858000"/>
              <a:gd name="connsiteX117" fmla="*/ 7128942 w 12192000"/>
              <a:gd name="connsiteY117" fmla="*/ 3827809 h 6858000"/>
              <a:gd name="connsiteX118" fmla="*/ 8111084 w 12192000"/>
              <a:gd name="connsiteY118" fmla="*/ 3827809 h 6858000"/>
              <a:gd name="connsiteX119" fmla="*/ 8111084 w 12192000"/>
              <a:gd name="connsiteY119" fmla="*/ 2845667 h 6858000"/>
              <a:gd name="connsiteX120" fmla="*/ 4080917 w 12192000"/>
              <a:gd name="connsiteY120" fmla="*/ 1829692 h 6858000"/>
              <a:gd name="connsiteX121" fmla="*/ 4080917 w 12192000"/>
              <a:gd name="connsiteY121" fmla="*/ 2811834 h 6858000"/>
              <a:gd name="connsiteX122" fmla="*/ 5063058 w 12192000"/>
              <a:gd name="connsiteY122" fmla="*/ 2811834 h 6858000"/>
              <a:gd name="connsiteX123" fmla="*/ 5063058 w 12192000"/>
              <a:gd name="connsiteY123" fmla="*/ 1829692 h 6858000"/>
              <a:gd name="connsiteX124" fmla="*/ 3064917 w 12192000"/>
              <a:gd name="connsiteY124" fmla="*/ 1829692 h 6858000"/>
              <a:gd name="connsiteX125" fmla="*/ 3064917 w 12192000"/>
              <a:gd name="connsiteY125" fmla="*/ 2811834 h 6858000"/>
              <a:gd name="connsiteX126" fmla="*/ 4047058 w 12192000"/>
              <a:gd name="connsiteY126" fmla="*/ 2811834 h 6858000"/>
              <a:gd name="connsiteX127" fmla="*/ 4047058 w 12192000"/>
              <a:gd name="connsiteY127" fmla="*/ 1829692 h 6858000"/>
              <a:gd name="connsiteX128" fmla="*/ 2048942 w 12192000"/>
              <a:gd name="connsiteY128" fmla="*/ 1829692 h 6858000"/>
              <a:gd name="connsiteX129" fmla="*/ 2048942 w 12192000"/>
              <a:gd name="connsiteY129" fmla="*/ 2811834 h 6858000"/>
              <a:gd name="connsiteX130" fmla="*/ 3031058 w 12192000"/>
              <a:gd name="connsiteY130" fmla="*/ 2811834 h 6858000"/>
              <a:gd name="connsiteX131" fmla="*/ 3031058 w 12192000"/>
              <a:gd name="connsiteY131" fmla="*/ 1829692 h 6858000"/>
              <a:gd name="connsiteX132" fmla="*/ 1032942 w 12192000"/>
              <a:gd name="connsiteY132" fmla="*/ 1829692 h 6858000"/>
              <a:gd name="connsiteX133" fmla="*/ 1032942 w 12192000"/>
              <a:gd name="connsiteY133" fmla="*/ 2811834 h 6858000"/>
              <a:gd name="connsiteX134" fmla="*/ 2015084 w 12192000"/>
              <a:gd name="connsiteY134" fmla="*/ 2811834 h 6858000"/>
              <a:gd name="connsiteX135" fmla="*/ 2015084 w 12192000"/>
              <a:gd name="connsiteY135" fmla="*/ 1829692 h 6858000"/>
              <a:gd name="connsiteX136" fmla="*/ 10176916 w 12192000"/>
              <a:gd name="connsiteY136" fmla="*/ 1829667 h 6858000"/>
              <a:gd name="connsiteX137" fmla="*/ 10176916 w 12192000"/>
              <a:gd name="connsiteY137" fmla="*/ 2811808 h 6858000"/>
              <a:gd name="connsiteX138" fmla="*/ 11159058 w 12192000"/>
              <a:gd name="connsiteY138" fmla="*/ 2811808 h 6858000"/>
              <a:gd name="connsiteX139" fmla="*/ 11159058 w 12192000"/>
              <a:gd name="connsiteY139" fmla="*/ 1829667 h 6858000"/>
              <a:gd name="connsiteX140" fmla="*/ 9160942 w 12192000"/>
              <a:gd name="connsiteY140" fmla="*/ 1829667 h 6858000"/>
              <a:gd name="connsiteX141" fmla="*/ 9160942 w 12192000"/>
              <a:gd name="connsiteY141" fmla="*/ 2811808 h 6858000"/>
              <a:gd name="connsiteX142" fmla="*/ 10143084 w 12192000"/>
              <a:gd name="connsiteY142" fmla="*/ 2811808 h 6858000"/>
              <a:gd name="connsiteX143" fmla="*/ 10143084 w 12192000"/>
              <a:gd name="connsiteY143" fmla="*/ 1829667 h 6858000"/>
              <a:gd name="connsiteX144" fmla="*/ 8144942 w 12192000"/>
              <a:gd name="connsiteY144" fmla="*/ 1829667 h 6858000"/>
              <a:gd name="connsiteX145" fmla="*/ 8144942 w 12192000"/>
              <a:gd name="connsiteY145" fmla="*/ 2811808 h 6858000"/>
              <a:gd name="connsiteX146" fmla="*/ 9127084 w 12192000"/>
              <a:gd name="connsiteY146" fmla="*/ 2811808 h 6858000"/>
              <a:gd name="connsiteX147" fmla="*/ 9127084 w 12192000"/>
              <a:gd name="connsiteY147" fmla="*/ 1829667 h 6858000"/>
              <a:gd name="connsiteX148" fmla="*/ 7128942 w 12192000"/>
              <a:gd name="connsiteY148" fmla="*/ 1829667 h 6858000"/>
              <a:gd name="connsiteX149" fmla="*/ 7128942 w 12192000"/>
              <a:gd name="connsiteY149" fmla="*/ 2811808 h 6858000"/>
              <a:gd name="connsiteX150" fmla="*/ 8111084 w 12192000"/>
              <a:gd name="connsiteY150" fmla="*/ 2811808 h 6858000"/>
              <a:gd name="connsiteX151" fmla="*/ 8111084 w 12192000"/>
              <a:gd name="connsiteY151" fmla="*/ 1829667 h 6858000"/>
              <a:gd name="connsiteX152" fmla="*/ 6112942 w 12192000"/>
              <a:gd name="connsiteY152" fmla="*/ 1829667 h 6858000"/>
              <a:gd name="connsiteX153" fmla="*/ 6112942 w 12192000"/>
              <a:gd name="connsiteY153" fmla="*/ 2811808 h 6858000"/>
              <a:gd name="connsiteX154" fmla="*/ 7095084 w 12192000"/>
              <a:gd name="connsiteY154" fmla="*/ 2811808 h 6858000"/>
              <a:gd name="connsiteX155" fmla="*/ 7095084 w 12192000"/>
              <a:gd name="connsiteY155" fmla="*/ 1829667 h 6858000"/>
              <a:gd name="connsiteX156" fmla="*/ 5096942 w 12192000"/>
              <a:gd name="connsiteY156" fmla="*/ 1829667 h 6858000"/>
              <a:gd name="connsiteX157" fmla="*/ 5096942 w 12192000"/>
              <a:gd name="connsiteY157" fmla="*/ 2811808 h 6858000"/>
              <a:gd name="connsiteX158" fmla="*/ 6079084 w 12192000"/>
              <a:gd name="connsiteY158" fmla="*/ 2811808 h 6858000"/>
              <a:gd name="connsiteX159" fmla="*/ 6079084 w 12192000"/>
              <a:gd name="connsiteY159" fmla="*/ 1829667 h 6858000"/>
              <a:gd name="connsiteX160" fmla="*/ 3064917 w 12192000"/>
              <a:gd name="connsiteY160" fmla="*/ 813692 h 6858000"/>
              <a:gd name="connsiteX161" fmla="*/ 3064917 w 12192000"/>
              <a:gd name="connsiteY161" fmla="*/ 1795834 h 6858000"/>
              <a:gd name="connsiteX162" fmla="*/ 4047058 w 12192000"/>
              <a:gd name="connsiteY162" fmla="*/ 1795834 h 6858000"/>
              <a:gd name="connsiteX163" fmla="*/ 4047058 w 12192000"/>
              <a:gd name="connsiteY163" fmla="*/ 813692 h 6858000"/>
              <a:gd name="connsiteX164" fmla="*/ 2048942 w 12192000"/>
              <a:gd name="connsiteY164" fmla="*/ 813692 h 6858000"/>
              <a:gd name="connsiteX165" fmla="*/ 2048942 w 12192000"/>
              <a:gd name="connsiteY165" fmla="*/ 1795834 h 6858000"/>
              <a:gd name="connsiteX166" fmla="*/ 3031058 w 12192000"/>
              <a:gd name="connsiteY166" fmla="*/ 1795834 h 6858000"/>
              <a:gd name="connsiteX167" fmla="*/ 3031058 w 12192000"/>
              <a:gd name="connsiteY167" fmla="*/ 813692 h 6858000"/>
              <a:gd name="connsiteX168" fmla="*/ 1032942 w 12192000"/>
              <a:gd name="connsiteY168" fmla="*/ 813692 h 6858000"/>
              <a:gd name="connsiteX169" fmla="*/ 1032942 w 12192000"/>
              <a:gd name="connsiteY169" fmla="*/ 1795834 h 6858000"/>
              <a:gd name="connsiteX170" fmla="*/ 2015084 w 12192000"/>
              <a:gd name="connsiteY170" fmla="*/ 1795834 h 6858000"/>
              <a:gd name="connsiteX171" fmla="*/ 2015084 w 12192000"/>
              <a:gd name="connsiteY171" fmla="*/ 813692 h 6858000"/>
              <a:gd name="connsiteX172" fmla="*/ 10176916 w 12192000"/>
              <a:gd name="connsiteY172" fmla="*/ 813667 h 6858000"/>
              <a:gd name="connsiteX173" fmla="*/ 10176916 w 12192000"/>
              <a:gd name="connsiteY173" fmla="*/ 1795808 h 6858000"/>
              <a:gd name="connsiteX174" fmla="*/ 11159058 w 12192000"/>
              <a:gd name="connsiteY174" fmla="*/ 1795808 h 6858000"/>
              <a:gd name="connsiteX175" fmla="*/ 11159058 w 12192000"/>
              <a:gd name="connsiteY175" fmla="*/ 813667 h 6858000"/>
              <a:gd name="connsiteX176" fmla="*/ 9160942 w 12192000"/>
              <a:gd name="connsiteY176" fmla="*/ 813667 h 6858000"/>
              <a:gd name="connsiteX177" fmla="*/ 9160942 w 12192000"/>
              <a:gd name="connsiteY177" fmla="*/ 1795808 h 6858000"/>
              <a:gd name="connsiteX178" fmla="*/ 10143084 w 12192000"/>
              <a:gd name="connsiteY178" fmla="*/ 1795808 h 6858000"/>
              <a:gd name="connsiteX179" fmla="*/ 10143084 w 12192000"/>
              <a:gd name="connsiteY179" fmla="*/ 813667 h 6858000"/>
              <a:gd name="connsiteX180" fmla="*/ 8144942 w 12192000"/>
              <a:gd name="connsiteY180" fmla="*/ 813667 h 6858000"/>
              <a:gd name="connsiteX181" fmla="*/ 8144942 w 12192000"/>
              <a:gd name="connsiteY181" fmla="*/ 1795808 h 6858000"/>
              <a:gd name="connsiteX182" fmla="*/ 9127084 w 12192000"/>
              <a:gd name="connsiteY182" fmla="*/ 1795808 h 6858000"/>
              <a:gd name="connsiteX183" fmla="*/ 9127084 w 12192000"/>
              <a:gd name="connsiteY183" fmla="*/ 813667 h 6858000"/>
              <a:gd name="connsiteX184" fmla="*/ 7128942 w 12192000"/>
              <a:gd name="connsiteY184" fmla="*/ 813667 h 6858000"/>
              <a:gd name="connsiteX185" fmla="*/ 7128942 w 12192000"/>
              <a:gd name="connsiteY185" fmla="*/ 1795808 h 6858000"/>
              <a:gd name="connsiteX186" fmla="*/ 8111084 w 12192000"/>
              <a:gd name="connsiteY186" fmla="*/ 1795808 h 6858000"/>
              <a:gd name="connsiteX187" fmla="*/ 8111084 w 12192000"/>
              <a:gd name="connsiteY187" fmla="*/ 813667 h 6858000"/>
              <a:gd name="connsiteX188" fmla="*/ 6112942 w 12192000"/>
              <a:gd name="connsiteY188" fmla="*/ 813667 h 6858000"/>
              <a:gd name="connsiteX189" fmla="*/ 6112942 w 12192000"/>
              <a:gd name="connsiteY189" fmla="*/ 1795808 h 6858000"/>
              <a:gd name="connsiteX190" fmla="*/ 7095084 w 12192000"/>
              <a:gd name="connsiteY190" fmla="*/ 1795808 h 6858000"/>
              <a:gd name="connsiteX191" fmla="*/ 7095084 w 12192000"/>
              <a:gd name="connsiteY191" fmla="*/ 813667 h 6858000"/>
              <a:gd name="connsiteX192" fmla="*/ 5096918 w 12192000"/>
              <a:gd name="connsiteY192" fmla="*/ 813667 h 6858000"/>
              <a:gd name="connsiteX193" fmla="*/ 5096918 w 12192000"/>
              <a:gd name="connsiteY193" fmla="*/ 1795808 h 6858000"/>
              <a:gd name="connsiteX194" fmla="*/ 6079059 w 12192000"/>
              <a:gd name="connsiteY194" fmla="*/ 1795808 h 6858000"/>
              <a:gd name="connsiteX195" fmla="*/ 6079059 w 12192000"/>
              <a:gd name="connsiteY195" fmla="*/ 813667 h 6858000"/>
              <a:gd name="connsiteX196" fmla="*/ 4080917 w 12192000"/>
              <a:gd name="connsiteY196" fmla="*/ 813667 h 6858000"/>
              <a:gd name="connsiteX197" fmla="*/ 4080917 w 12192000"/>
              <a:gd name="connsiteY197" fmla="*/ 1795808 h 6858000"/>
              <a:gd name="connsiteX198" fmla="*/ 5063058 w 12192000"/>
              <a:gd name="connsiteY198" fmla="*/ 1795808 h 6858000"/>
              <a:gd name="connsiteX199" fmla="*/ 5063058 w 12192000"/>
              <a:gd name="connsiteY199" fmla="*/ 813667 h 6858000"/>
              <a:gd name="connsiteX200" fmla="*/ 999058 w 12192000"/>
              <a:gd name="connsiteY200" fmla="*/ 0 h 6858000"/>
              <a:gd name="connsiteX201" fmla="*/ 1032942 w 12192000"/>
              <a:gd name="connsiteY201" fmla="*/ 0 h 6858000"/>
              <a:gd name="connsiteX202" fmla="*/ 1032942 w 12192000"/>
              <a:gd name="connsiteY202" fmla="*/ 779834 h 6858000"/>
              <a:gd name="connsiteX203" fmla="*/ 2015084 w 12192000"/>
              <a:gd name="connsiteY203" fmla="*/ 779834 h 6858000"/>
              <a:gd name="connsiteX204" fmla="*/ 2015084 w 12192000"/>
              <a:gd name="connsiteY204" fmla="*/ 0 h 6858000"/>
              <a:gd name="connsiteX205" fmla="*/ 2048942 w 12192000"/>
              <a:gd name="connsiteY205" fmla="*/ 0 h 6858000"/>
              <a:gd name="connsiteX206" fmla="*/ 2048942 w 12192000"/>
              <a:gd name="connsiteY206" fmla="*/ 779834 h 6858000"/>
              <a:gd name="connsiteX207" fmla="*/ 3031058 w 12192000"/>
              <a:gd name="connsiteY207" fmla="*/ 779834 h 6858000"/>
              <a:gd name="connsiteX208" fmla="*/ 3031058 w 12192000"/>
              <a:gd name="connsiteY208" fmla="*/ 0 h 6858000"/>
              <a:gd name="connsiteX209" fmla="*/ 3064917 w 12192000"/>
              <a:gd name="connsiteY209" fmla="*/ 0 h 6858000"/>
              <a:gd name="connsiteX210" fmla="*/ 3064917 w 12192000"/>
              <a:gd name="connsiteY210" fmla="*/ 779808 h 6858000"/>
              <a:gd name="connsiteX211" fmla="*/ 4047058 w 12192000"/>
              <a:gd name="connsiteY211" fmla="*/ 779808 h 6858000"/>
              <a:gd name="connsiteX212" fmla="*/ 4047058 w 12192000"/>
              <a:gd name="connsiteY212" fmla="*/ 0 h 6858000"/>
              <a:gd name="connsiteX213" fmla="*/ 4080917 w 12192000"/>
              <a:gd name="connsiteY213" fmla="*/ 0 h 6858000"/>
              <a:gd name="connsiteX214" fmla="*/ 4080917 w 12192000"/>
              <a:gd name="connsiteY214" fmla="*/ 779808 h 6858000"/>
              <a:gd name="connsiteX215" fmla="*/ 5063058 w 12192000"/>
              <a:gd name="connsiteY215" fmla="*/ 779808 h 6858000"/>
              <a:gd name="connsiteX216" fmla="*/ 5063058 w 12192000"/>
              <a:gd name="connsiteY216" fmla="*/ 0 h 6858000"/>
              <a:gd name="connsiteX217" fmla="*/ 5096918 w 12192000"/>
              <a:gd name="connsiteY217" fmla="*/ 0 h 6858000"/>
              <a:gd name="connsiteX218" fmla="*/ 5096918 w 12192000"/>
              <a:gd name="connsiteY218" fmla="*/ 779808 h 6858000"/>
              <a:gd name="connsiteX219" fmla="*/ 6079059 w 12192000"/>
              <a:gd name="connsiteY219" fmla="*/ 779808 h 6858000"/>
              <a:gd name="connsiteX220" fmla="*/ 6079059 w 12192000"/>
              <a:gd name="connsiteY220" fmla="*/ 0 h 6858000"/>
              <a:gd name="connsiteX221" fmla="*/ 6112917 w 12192000"/>
              <a:gd name="connsiteY221" fmla="*/ 0 h 6858000"/>
              <a:gd name="connsiteX222" fmla="*/ 6112917 w 12192000"/>
              <a:gd name="connsiteY222" fmla="*/ 779808 h 6858000"/>
              <a:gd name="connsiteX223" fmla="*/ 7095059 w 12192000"/>
              <a:gd name="connsiteY223" fmla="*/ 779808 h 6858000"/>
              <a:gd name="connsiteX224" fmla="*/ 7095059 w 12192000"/>
              <a:gd name="connsiteY224" fmla="*/ 0 h 6858000"/>
              <a:gd name="connsiteX225" fmla="*/ 7128942 w 12192000"/>
              <a:gd name="connsiteY225" fmla="*/ 0 h 6858000"/>
              <a:gd name="connsiteX226" fmla="*/ 7128942 w 12192000"/>
              <a:gd name="connsiteY226" fmla="*/ 779808 h 6858000"/>
              <a:gd name="connsiteX227" fmla="*/ 8111084 w 12192000"/>
              <a:gd name="connsiteY227" fmla="*/ 779808 h 6858000"/>
              <a:gd name="connsiteX228" fmla="*/ 8111084 w 12192000"/>
              <a:gd name="connsiteY228" fmla="*/ 0 h 6858000"/>
              <a:gd name="connsiteX229" fmla="*/ 8144942 w 12192000"/>
              <a:gd name="connsiteY229" fmla="*/ 0 h 6858000"/>
              <a:gd name="connsiteX230" fmla="*/ 8144942 w 12192000"/>
              <a:gd name="connsiteY230" fmla="*/ 779808 h 6858000"/>
              <a:gd name="connsiteX231" fmla="*/ 9127084 w 12192000"/>
              <a:gd name="connsiteY231" fmla="*/ 779808 h 6858000"/>
              <a:gd name="connsiteX232" fmla="*/ 9127084 w 12192000"/>
              <a:gd name="connsiteY232" fmla="*/ 0 h 6858000"/>
              <a:gd name="connsiteX233" fmla="*/ 9160942 w 12192000"/>
              <a:gd name="connsiteY233" fmla="*/ 0 h 6858000"/>
              <a:gd name="connsiteX234" fmla="*/ 9160942 w 12192000"/>
              <a:gd name="connsiteY234" fmla="*/ 779808 h 6858000"/>
              <a:gd name="connsiteX235" fmla="*/ 10143084 w 12192000"/>
              <a:gd name="connsiteY235" fmla="*/ 779808 h 6858000"/>
              <a:gd name="connsiteX236" fmla="*/ 10143084 w 12192000"/>
              <a:gd name="connsiteY236" fmla="*/ 0 h 6858000"/>
              <a:gd name="connsiteX237" fmla="*/ 10176916 w 12192000"/>
              <a:gd name="connsiteY237" fmla="*/ 0 h 6858000"/>
              <a:gd name="connsiteX238" fmla="*/ 10176916 w 12192000"/>
              <a:gd name="connsiteY238" fmla="*/ 779808 h 6858000"/>
              <a:gd name="connsiteX239" fmla="*/ 11159058 w 12192000"/>
              <a:gd name="connsiteY239" fmla="*/ 779808 h 6858000"/>
              <a:gd name="connsiteX240" fmla="*/ 11159058 w 12192000"/>
              <a:gd name="connsiteY240" fmla="*/ 0 h 6858000"/>
              <a:gd name="connsiteX241" fmla="*/ 11192942 w 12192000"/>
              <a:gd name="connsiteY241" fmla="*/ 0 h 6858000"/>
              <a:gd name="connsiteX242" fmla="*/ 11192942 w 12192000"/>
              <a:gd name="connsiteY242" fmla="*/ 779834 h 6858000"/>
              <a:gd name="connsiteX243" fmla="*/ 12192000 w 12192000"/>
              <a:gd name="connsiteY243" fmla="*/ 779834 h 6858000"/>
              <a:gd name="connsiteX244" fmla="*/ 12192000 w 12192000"/>
              <a:gd name="connsiteY244" fmla="*/ 813692 h 6858000"/>
              <a:gd name="connsiteX245" fmla="*/ 11192942 w 12192000"/>
              <a:gd name="connsiteY245" fmla="*/ 813692 h 6858000"/>
              <a:gd name="connsiteX246" fmla="*/ 11192942 w 12192000"/>
              <a:gd name="connsiteY246" fmla="*/ 1795834 h 6858000"/>
              <a:gd name="connsiteX247" fmla="*/ 12192000 w 12192000"/>
              <a:gd name="connsiteY247" fmla="*/ 1795834 h 6858000"/>
              <a:gd name="connsiteX248" fmla="*/ 12192000 w 12192000"/>
              <a:gd name="connsiteY248" fmla="*/ 1829692 h 6858000"/>
              <a:gd name="connsiteX249" fmla="*/ 11192942 w 12192000"/>
              <a:gd name="connsiteY249" fmla="*/ 1829692 h 6858000"/>
              <a:gd name="connsiteX250" fmla="*/ 11192942 w 12192000"/>
              <a:gd name="connsiteY250" fmla="*/ 2811834 h 6858000"/>
              <a:gd name="connsiteX251" fmla="*/ 12192000 w 12192000"/>
              <a:gd name="connsiteY251" fmla="*/ 2811834 h 6858000"/>
              <a:gd name="connsiteX252" fmla="*/ 12192000 w 12192000"/>
              <a:gd name="connsiteY252" fmla="*/ 2845692 h 6858000"/>
              <a:gd name="connsiteX253" fmla="*/ 11192942 w 12192000"/>
              <a:gd name="connsiteY253" fmla="*/ 2845692 h 6858000"/>
              <a:gd name="connsiteX254" fmla="*/ 11192942 w 12192000"/>
              <a:gd name="connsiteY254" fmla="*/ 3827834 h 6858000"/>
              <a:gd name="connsiteX255" fmla="*/ 12192000 w 12192000"/>
              <a:gd name="connsiteY255" fmla="*/ 3827834 h 6858000"/>
              <a:gd name="connsiteX256" fmla="*/ 12192000 w 12192000"/>
              <a:gd name="connsiteY256" fmla="*/ 3861692 h 6858000"/>
              <a:gd name="connsiteX257" fmla="*/ 11192942 w 12192000"/>
              <a:gd name="connsiteY257" fmla="*/ 3861692 h 6858000"/>
              <a:gd name="connsiteX258" fmla="*/ 11192942 w 12192000"/>
              <a:gd name="connsiteY258" fmla="*/ 4843834 h 6858000"/>
              <a:gd name="connsiteX259" fmla="*/ 12192000 w 12192000"/>
              <a:gd name="connsiteY259" fmla="*/ 4843834 h 6858000"/>
              <a:gd name="connsiteX260" fmla="*/ 12192000 w 12192000"/>
              <a:gd name="connsiteY260" fmla="*/ 4877692 h 6858000"/>
              <a:gd name="connsiteX261" fmla="*/ 11192942 w 12192000"/>
              <a:gd name="connsiteY261" fmla="*/ 4877692 h 6858000"/>
              <a:gd name="connsiteX262" fmla="*/ 11192942 w 12192000"/>
              <a:gd name="connsiteY262" fmla="*/ 5859834 h 6858000"/>
              <a:gd name="connsiteX263" fmla="*/ 12192000 w 12192000"/>
              <a:gd name="connsiteY263" fmla="*/ 5859834 h 6858000"/>
              <a:gd name="connsiteX264" fmla="*/ 12192000 w 12192000"/>
              <a:gd name="connsiteY264" fmla="*/ 5893692 h 6858000"/>
              <a:gd name="connsiteX265" fmla="*/ 11192942 w 12192000"/>
              <a:gd name="connsiteY265" fmla="*/ 5893692 h 6858000"/>
              <a:gd name="connsiteX266" fmla="*/ 11192942 w 12192000"/>
              <a:gd name="connsiteY266" fmla="*/ 6858000 h 6858000"/>
              <a:gd name="connsiteX267" fmla="*/ 11159058 w 12192000"/>
              <a:gd name="connsiteY267" fmla="*/ 6858000 h 6858000"/>
              <a:gd name="connsiteX268" fmla="*/ 11159058 w 12192000"/>
              <a:gd name="connsiteY268" fmla="*/ 5893666 h 6858000"/>
              <a:gd name="connsiteX269" fmla="*/ 10176916 w 12192000"/>
              <a:gd name="connsiteY269" fmla="*/ 5893666 h 6858000"/>
              <a:gd name="connsiteX270" fmla="*/ 10176916 w 12192000"/>
              <a:gd name="connsiteY270" fmla="*/ 6858000 h 6858000"/>
              <a:gd name="connsiteX271" fmla="*/ 10143084 w 12192000"/>
              <a:gd name="connsiteY271" fmla="*/ 6858000 h 6858000"/>
              <a:gd name="connsiteX272" fmla="*/ 10143084 w 12192000"/>
              <a:gd name="connsiteY272" fmla="*/ 5893692 h 6858000"/>
              <a:gd name="connsiteX273" fmla="*/ 9160942 w 12192000"/>
              <a:gd name="connsiteY273" fmla="*/ 5893692 h 6858000"/>
              <a:gd name="connsiteX274" fmla="*/ 9160942 w 12192000"/>
              <a:gd name="connsiteY274" fmla="*/ 6858000 h 6858000"/>
              <a:gd name="connsiteX275" fmla="*/ 9127084 w 12192000"/>
              <a:gd name="connsiteY275" fmla="*/ 6858000 h 6858000"/>
              <a:gd name="connsiteX276" fmla="*/ 9127084 w 12192000"/>
              <a:gd name="connsiteY276" fmla="*/ 5893692 h 6858000"/>
              <a:gd name="connsiteX277" fmla="*/ 8144942 w 12192000"/>
              <a:gd name="connsiteY277" fmla="*/ 5893692 h 6858000"/>
              <a:gd name="connsiteX278" fmla="*/ 8144942 w 12192000"/>
              <a:gd name="connsiteY278" fmla="*/ 6858000 h 6858000"/>
              <a:gd name="connsiteX279" fmla="*/ 8111084 w 12192000"/>
              <a:gd name="connsiteY279" fmla="*/ 6858000 h 6858000"/>
              <a:gd name="connsiteX280" fmla="*/ 8111084 w 12192000"/>
              <a:gd name="connsiteY280" fmla="*/ 5893692 h 6858000"/>
              <a:gd name="connsiteX281" fmla="*/ 7128942 w 12192000"/>
              <a:gd name="connsiteY281" fmla="*/ 5893692 h 6858000"/>
              <a:gd name="connsiteX282" fmla="*/ 7128942 w 12192000"/>
              <a:gd name="connsiteY282" fmla="*/ 6858000 h 6858000"/>
              <a:gd name="connsiteX283" fmla="*/ 7095084 w 12192000"/>
              <a:gd name="connsiteY283" fmla="*/ 6858000 h 6858000"/>
              <a:gd name="connsiteX284" fmla="*/ 7095084 w 12192000"/>
              <a:gd name="connsiteY284" fmla="*/ 5893692 h 6858000"/>
              <a:gd name="connsiteX285" fmla="*/ 6112942 w 12192000"/>
              <a:gd name="connsiteY285" fmla="*/ 5893692 h 6858000"/>
              <a:gd name="connsiteX286" fmla="*/ 6112942 w 12192000"/>
              <a:gd name="connsiteY286" fmla="*/ 6858000 h 6858000"/>
              <a:gd name="connsiteX287" fmla="*/ 6079084 w 12192000"/>
              <a:gd name="connsiteY287" fmla="*/ 6858000 h 6858000"/>
              <a:gd name="connsiteX288" fmla="*/ 6079084 w 12192000"/>
              <a:gd name="connsiteY288" fmla="*/ 5893692 h 6858000"/>
              <a:gd name="connsiteX289" fmla="*/ 5096942 w 12192000"/>
              <a:gd name="connsiteY289" fmla="*/ 5893692 h 6858000"/>
              <a:gd name="connsiteX290" fmla="*/ 5096942 w 12192000"/>
              <a:gd name="connsiteY290" fmla="*/ 6858000 h 6858000"/>
              <a:gd name="connsiteX291" fmla="*/ 5063084 w 12192000"/>
              <a:gd name="connsiteY291" fmla="*/ 6858000 h 6858000"/>
              <a:gd name="connsiteX292" fmla="*/ 5063084 w 12192000"/>
              <a:gd name="connsiteY292" fmla="*/ 5893692 h 6858000"/>
              <a:gd name="connsiteX293" fmla="*/ 4080942 w 12192000"/>
              <a:gd name="connsiteY293" fmla="*/ 5893692 h 6858000"/>
              <a:gd name="connsiteX294" fmla="*/ 4080942 w 12192000"/>
              <a:gd name="connsiteY294" fmla="*/ 6858000 h 6858000"/>
              <a:gd name="connsiteX295" fmla="*/ 4047084 w 12192000"/>
              <a:gd name="connsiteY295" fmla="*/ 6858000 h 6858000"/>
              <a:gd name="connsiteX296" fmla="*/ 4047084 w 12192000"/>
              <a:gd name="connsiteY296" fmla="*/ 5893692 h 6858000"/>
              <a:gd name="connsiteX297" fmla="*/ 3064942 w 12192000"/>
              <a:gd name="connsiteY297" fmla="*/ 5893692 h 6858000"/>
              <a:gd name="connsiteX298" fmla="*/ 3064942 w 12192000"/>
              <a:gd name="connsiteY298" fmla="*/ 6858000 h 6858000"/>
              <a:gd name="connsiteX299" fmla="*/ 3031058 w 12192000"/>
              <a:gd name="connsiteY299" fmla="*/ 6858000 h 6858000"/>
              <a:gd name="connsiteX300" fmla="*/ 3031058 w 12192000"/>
              <a:gd name="connsiteY300" fmla="*/ 5893692 h 6858000"/>
              <a:gd name="connsiteX301" fmla="*/ 2048942 w 12192000"/>
              <a:gd name="connsiteY301" fmla="*/ 5893692 h 6858000"/>
              <a:gd name="connsiteX302" fmla="*/ 2048942 w 12192000"/>
              <a:gd name="connsiteY302" fmla="*/ 6858000 h 6858000"/>
              <a:gd name="connsiteX303" fmla="*/ 2015084 w 12192000"/>
              <a:gd name="connsiteY303" fmla="*/ 6858000 h 6858000"/>
              <a:gd name="connsiteX304" fmla="*/ 2015084 w 12192000"/>
              <a:gd name="connsiteY304" fmla="*/ 5893692 h 6858000"/>
              <a:gd name="connsiteX305" fmla="*/ 1032942 w 12192000"/>
              <a:gd name="connsiteY305" fmla="*/ 5893692 h 6858000"/>
              <a:gd name="connsiteX306" fmla="*/ 1032942 w 12192000"/>
              <a:gd name="connsiteY306" fmla="*/ 6858000 h 6858000"/>
              <a:gd name="connsiteX307" fmla="*/ 999058 w 12192000"/>
              <a:gd name="connsiteY307" fmla="*/ 6858000 h 6858000"/>
              <a:gd name="connsiteX308" fmla="*/ 999058 w 12192000"/>
              <a:gd name="connsiteY308" fmla="*/ 5893666 h 6858000"/>
              <a:gd name="connsiteX309" fmla="*/ 0 w 12192000"/>
              <a:gd name="connsiteY309" fmla="*/ 5893666 h 6858000"/>
              <a:gd name="connsiteX310" fmla="*/ 0 w 12192000"/>
              <a:gd name="connsiteY310" fmla="*/ 5859808 h 6858000"/>
              <a:gd name="connsiteX311" fmla="*/ 999058 w 12192000"/>
              <a:gd name="connsiteY311" fmla="*/ 5859808 h 6858000"/>
              <a:gd name="connsiteX312" fmla="*/ 999058 w 12192000"/>
              <a:gd name="connsiteY312" fmla="*/ 4877666 h 6858000"/>
              <a:gd name="connsiteX313" fmla="*/ 0 w 12192000"/>
              <a:gd name="connsiteY313" fmla="*/ 4877666 h 6858000"/>
              <a:gd name="connsiteX314" fmla="*/ 0 w 12192000"/>
              <a:gd name="connsiteY314" fmla="*/ 4843809 h 6858000"/>
              <a:gd name="connsiteX315" fmla="*/ 999058 w 12192000"/>
              <a:gd name="connsiteY315" fmla="*/ 4843809 h 6858000"/>
              <a:gd name="connsiteX316" fmla="*/ 999058 w 12192000"/>
              <a:gd name="connsiteY316" fmla="*/ 3861666 h 6858000"/>
              <a:gd name="connsiteX317" fmla="*/ 0 w 12192000"/>
              <a:gd name="connsiteY317" fmla="*/ 3861666 h 6858000"/>
              <a:gd name="connsiteX318" fmla="*/ 0 w 12192000"/>
              <a:gd name="connsiteY318" fmla="*/ 3827809 h 6858000"/>
              <a:gd name="connsiteX319" fmla="*/ 999058 w 12192000"/>
              <a:gd name="connsiteY319" fmla="*/ 3827809 h 6858000"/>
              <a:gd name="connsiteX320" fmla="*/ 999058 w 12192000"/>
              <a:gd name="connsiteY320" fmla="*/ 2845667 h 6858000"/>
              <a:gd name="connsiteX321" fmla="*/ 0 w 12192000"/>
              <a:gd name="connsiteY321" fmla="*/ 2845667 h 6858000"/>
              <a:gd name="connsiteX322" fmla="*/ 0 w 12192000"/>
              <a:gd name="connsiteY322" fmla="*/ 2811808 h 6858000"/>
              <a:gd name="connsiteX323" fmla="*/ 999058 w 12192000"/>
              <a:gd name="connsiteY323" fmla="*/ 2811808 h 6858000"/>
              <a:gd name="connsiteX324" fmla="*/ 999058 w 12192000"/>
              <a:gd name="connsiteY324" fmla="*/ 1829667 h 6858000"/>
              <a:gd name="connsiteX325" fmla="*/ 0 w 12192000"/>
              <a:gd name="connsiteY325" fmla="*/ 1829667 h 6858000"/>
              <a:gd name="connsiteX326" fmla="*/ 0 w 12192000"/>
              <a:gd name="connsiteY326" fmla="*/ 1795808 h 6858000"/>
              <a:gd name="connsiteX327" fmla="*/ 999058 w 12192000"/>
              <a:gd name="connsiteY327" fmla="*/ 1795808 h 6858000"/>
              <a:gd name="connsiteX328" fmla="*/ 999058 w 12192000"/>
              <a:gd name="connsiteY328" fmla="*/ 813667 h 6858000"/>
              <a:gd name="connsiteX329" fmla="*/ 0 w 12192000"/>
              <a:gd name="connsiteY329" fmla="*/ 813667 h 6858000"/>
              <a:gd name="connsiteX330" fmla="*/ 0 w 12192000"/>
              <a:gd name="connsiteY330" fmla="*/ 779808 h 6858000"/>
              <a:gd name="connsiteX331" fmla="*/ 999058 w 12192000"/>
              <a:gd name="connsiteY331" fmla="*/ 7798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12192000" h="6858000">
                <a:moveTo>
                  <a:pt x="8144942" y="4877692"/>
                </a:moveTo>
                <a:lnTo>
                  <a:pt x="8144942" y="5859834"/>
                </a:lnTo>
                <a:lnTo>
                  <a:pt x="9127084" y="5859834"/>
                </a:lnTo>
                <a:lnTo>
                  <a:pt x="9127084" y="4877692"/>
                </a:lnTo>
                <a:close/>
                <a:moveTo>
                  <a:pt x="7128942" y="4877692"/>
                </a:moveTo>
                <a:lnTo>
                  <a:pt x="7128942" y="5859834"/>
                </a:lnTo>
                <a:lnTo>
                  <a:pt x="8111084" y="5859834"/>
                </a:lnTo>
                <a:lnTo>
                  <a:pt x="8111084" y="4877692"/>
                </a:lnTo>
                <a:close/>
                <a:moveTo>
                  <a:pt x="6112942" y="4877692"/>
                </a:moveTo>
                <a:lnTo>
                  <a:pt x="6112942" y="5859834"/>
                </a:lnTo>
                <a:lnTo>
                  <a:pt x="7095084" y="5859834"/>
                </a:lnTo>
                <a:lnTo>
                  <a:pt x="7095084" y="4877692"/>
                </a:lnTo>
                <a:close/>
                <a:moveTo>
                  <a:pt x="5096942" y="4877692"/>
                </a:moveTo>
                <a:lnTo>
                  <a:pt x="5096942" y="5859834"/>
                </a:lnTo>
                <a:lnTo>
                  <a:pt x="6079084" y="5859834"/>
                </a:lnTo>
                <a:lnTo>
                  <a:pt x="6079084" y="4877692"/>
                </a:lnTo>
                <a:close/>
                <a:moveTo>
                  <a:pt x="4080942" y="4877692"/>
                </a:moveTo>
                <a:lnTo>
                  <a:pt x="4080942" y="5859834"/>
                </a:lnTo>
                <a:lnTo>
                  <a:pt x="5063084" y="5859834"/>
                </a:lnTo>
                <a:lnTo>
                  <a:pt x="5063084" y="4877692"/>
                </a:lnTo>
                <a:close/>
                <a:moveTo>
                  <a:pt x="3064917" y="4877692"/>
                </a:moveTo>
                <a:lnTo>
                  <a:pt x="3064917" y="5859834"/>
                </a:lnTo>
                <a:lnTo>
                  <a:pt x="4047058" y="5859834"/>
                </a:lnTo>
                <a:lnTo>
                  <a:pt x="4047058" y="4877692"/>
                </a:lnTo>
                <a:close/>
                <a:moveTo>
                  <a:pt x="2048942" y="4877692"/>
                </a:moveTo>
                <a:lnTo>
                  <a:pt x="2048942" y="5859834"/>
                </a:lnTo>
                <a:lnTo>
                  <a:pt x="3031058" y="5859834"/>
                </a:lnTo>
                <a:lnTo>
                  <a:pt x="3031058" y="4877692"/>
                </a:lnTo>
                <a:close/>
                <a:moveTo>
                  <a:pt x="1032942" y="4877692"/>
                </a:moveTo>
                <a:lnTo>
                  <a:pt x="1032942" y="5859834"/>
                </a:lnTo>
                <a:lnTo>
                  <a:pt x="2015084" y="5859834"/>
                </a:lnTo>
                <a:lnTo>
                  <a:pt x="2015084" y="4877692"/>
                </a:lnTo>
                <a:close/>
                <a:moveTo>
                  <a:pt x="10176916" y="4877666"/>
                </a:moveTo>
                <a:lnTo>
                  <a:pt x="10176916" y="5859808"/>
                </a:lnTo>
                <a:lnTo>
                  <a:pt x="11159058" y="5859808"/>
                </a:lnTo>
                <a:lnTo>
                  <a:pt x="11159058" y="4877666"/>
                </a:lnTo>
                <a:close/>
                <a:moveTo>
                  <a:pt x="9160942" y="4877666"/>
                </a:moveTo>
                <a:lnTo>
                  <a:pt x="9160942" y="5859808"/>
                </a:lnTo>
                <a:lnTo>
                  <a:pt x="10143084" y="5859808"/>
                </a:lnTo>
                <a:lnTo>
                  <a:pt x="10143084" y="4877666"/>
                </a:lnTo>
                <a:close/>
                <a:moveTo>
                  <a:pt x="7128942" y="3861692"/>
                </a:moveTo>
                <a:lnTo>
                  <a:pt x="7128942" y="4843834"/>
                </a:lnTo>
                <a:lnTo>
                  <a:pt x="8111084" y="4843834"/>
                </a:lnTo>
                <a:lnTo>
                  <a:pt x="8111084" y="3861692"/>
                </a:lnTo>
                <a:close/>
                <a:moveTo>
                  <a:pt x="6112942" y="3861692"/>
                </a:moveTo>
                <a:lnTo>
                  <a:pt x="6112942" y="4843834"/>
                </a:lnTo>
                <a:lnTo>
                  <a:pt x="7095084" y="4843834"/>
                </a:lnTo>
                <a:lnTo>
                  <a:pt x="7095084" y="3861692"/>
                </a:lnTo>
                <a:close/>
                <a:moveTo>
                  <a:pt x="5096942" y="3861692"/>
                </a:moveTo>
                <a:lnTo>
                  <a:pt x="5096942" y="4843834"/>
                </a:lnTo>
                <a:lnTo>
                  <a:pt x="6079084" y="4843834"/>
                </a:lnTo>
                <a:lnTo>
                  <a:pt x="6079084" y="3861692"/>
                </a:lnTo>
                <a:close/>
                <a:moveTo>
                  <a:pt x="4080917" y="3861692"/>
                </a:moveTo>
                <a:lnTo>
                  <a:pt x="4080917" y="4843834"/>
                </a:lnTo>
                <a:lnTo>
                  <a:pt x="5063058" y="4843834"/>
                </a:lnTo>
                <a:lnTo>
                  <a:pt x="5063058" y="3861692"/>
                </a:lnTo>
                <a:close/>
                <a:moveTo>
                  <a:pt x="3064917" y="3861692"/>
                </a:moveTo>
                <a:lnTo>
                  <a:pt x="3064917" y="4843834"/>
                </a:lnTo>
                <a:lnTo>
                  <a:pt x="4047058" y="4843834"/>
                </a:lnTo>
                <a:lnTo>
                  <a:pt x="4047058" y="3861692"/>
                </a:lnTo>
                <a:close/>
                <a:moveTo>
                  <a:pt x="2048942" y="3861692"/>
                </a:moveTo>
                <a:lnTo>
                  <a:pt x="2048942" y="4843834"/>
                </a:lnTo>
                <a:lnTo>
                  <a:pt x="3031058" y="4843834"/>
                </a:lnTo>
                <a:lnTo>
                  <a:pt x="3031058" y="3861692"/>
                </a:lnTo>
                <a:close/>
                <a:moveTo>
                  <a:pt x="1032942" y="3861692"/>
                </a:moveTo>
                <a:lnTo>
                  <a:pt x="1032942" y="4843834"/>
                </a:lnTo>
                <a:lnTo>
                  <a:pt x="2015084" y="4843834"/>
                </a:lnTo>
                <a:lnTo>
                  <a:pt x="2015084" y="3861692"/>
                </a:lnTo>
                <a:close/>
                <a:moveTo>
                  <a:pt x="10176916" y="3861666"/>
                </a:moveTo>
                <a:lnTo>
                  <a:pt x="10176916" y="4843809"/>
                </a:lnTo>
                <a:lnTo>
                  <a:pt x="11159058" y="4843809"/>
                </a:lnTo>
                <a:lnTo>
                  <a:pt x="11159058" y="3861666"/>
                </a:lnTo>
                <a:close/>
                <a:moveTo>
                  <a:pt x="9160942" y="3861666"/>
                </a:moveTo>
                <a:lnTo>
                  <a:pt x="9160942" y="4843809"/>
                </a:lnTo>
                <a:lnTo>
                  <a:pt x="10143084" y="4843809"/>
                </a:lnTo>
                <a:lnTo>
                  <a:pt x="10143084" y="3861666"/>
                </a:lnTo>
                <a:close/>
                <a:moveTo>
                  <a:pt x="8144942" y="3861666"/>
                </a:moveTo>
                <a:lnTo>
                  <a:pt x="8144942" y="4843809"/>
                </a:lnTo>
                <a:lnTo>
                  <a:pt x="9127084" y="4843809"/>
                </a:lnTo>
                <a:lnTo>
                  <a:pt x="9127084" y="3861666"/>
                </a:lnTo>
                <a:close/>
                <a:moveTo>
                  <a:pt x="6112942" y="2845692"/>
                </a:moveTo>
                <a:lnTo>
                  <a:pt x="6112942" y="3827834"/>
                </a:lnTo>
                <a:lnTo>
                  <a:pt x="7095084" y="3827834"/>
                </a:lnTo>
                <a:lnTo>
                  <a:pt x="7095084" y="2845692"/>
                </a:lnTo>
                <a:close/>
                <a:moveTo>
                  <a:pt x="5096918" y="2845692"/>
                </a:moveTo>
                <a:lnTo>
                  <a:pt x="5096918" y="3827834"/>
                </a:lnTo>
                <a:lnTo>
                  <a:pt x="6079059" y="3827834"/>
                </a:lnTo>
                <a:lnTo>
                  <a:pt x="6079059" y="2845692"/>
                </a:lnTo>
                <a:close/>
                <a:moveTo>
                  <a:pt x="4080917" y="2845692"/>
                </a:moveTo>
                <a:lnTo>
                  <a:pt x="4080917" y="3827834"/>
                </a:lnTo>
                <a:lnTo>
                  <a:pt x="5063058" y="3827834"/>
                </a:lnTo>
                <a:lnTo>
                  <a:pt x="5063058" y="2845692"/>
                </a:lnTo>
                <a:close/>
                <a:moveTo>
                  <a:pt x="3064917" y="2845692"/>
                </a:moveTo>
                <a:lnTo>
                  <a:pt x="3064917" y="3827834"/>
                </a:lnTo>
                <a:lnTo>
                  <a:pt x="4047058" y="3827834"/>
                </a:lnTo>
                <a:lnTo>
                  <a:pt x="4047058" y="2845692"/>
                </a:lnTo>
                <a:close/>
                <a:moveTo>
                  <a:pt x="2048942" y="2845692"/>
                </a:moveTo>
                <a:lnTo>
                  <a:pt x="2048942" y="3827834"/>
                </a:lnTo>
                <a:lnTo>
                  <a:pt x="3031058" y="3827834"/>
                </a:lnTo>
                <a:lnTo>
                  <a:pt x="3031058" y="2845692"/>
                </a:lnTo>
                <a:close/>
                <a:moveTo>
                  <a:pt x="1032942" y="2845692"/>
                </a:moveTo>
                <a:lnTo>
                  <a:pt x="1032942" y="3827834"/>
                </a:lnTo>
                <a:lnTo>
                  <a:pt x="2015084" y="3827834"/>
                </a:lnTo>
                <a:lnTo>
                  <a:pt x="2015084" y="2845692"/>
                </a:lnTo>
                <a:close/>
                <a:moveTo>
                  <a:pt x="10176916" y="2845667"/>
                </a:moveTo>
                <a:lnTo>
                  <a:pt x="10176916" y="3827809"/>
                </a:lnTo>
                <a:lnTo>
                  <a:pt x="11159058" y="3827809"/>
                </a:lnTo>
                <a:lnTo>
                  <a:pt x="11159058" y="2845667"/>
                </a:lnTo>
                <a:close/>
                <a:moveTo>
                  <a:pt x="9160942" y="2845667"/>
                </a:moveTo>
                <a:lnTo>
                  <a:pt x="9160942" y="3827809"/>
                </a:lnTo>
                <a:lnTo>
                  <a:pt x="10143084" y="3827809"/>
                </a:lnTo>
                <a:lnTo>
                  <a:pt x="10143084" y="2845667"/>
                </a:lnTo>
                <a:close/>
                <a:moveTo>
                  <a:pt x="8144942" y="2845667"/>
                </a:moveTo>
                <a:lnTo>
                  <a:pt x="8144942" y="3827809"/>
                </a:lnTo>
                <a:lnTo>
                  <a:pt x="9127084" y="3827809"/>
                </a:lnTo>
                <a:lnTo>
                  <a:pt x="9127084" y="2845667"/>
                </a:lnTo>
                <a:close/>
                <a:moveTo>
                  <a:pt x="7128942" y="2845667"/>
                </a:moveTo>
                <a:lnTo>
                  <a:pt x="7128942" y="3827809"/>
                </a:lnTo>
                <a:lnTo>
                  <a:pt x="8111084" y="3827809"/>
                </a:lnTo>
                <a:lnTo>
                  <a:pt x="8111084" y="2845667"/>
                </a:lnTo>
                <a:close/>
                <a:moveTo>
                  <a:pt x="4080917" y="1829692"/>
                </a:moveTo>
                <a:lnTo>
                  <a:pt x="4080917" y="2811834"/>
                </a:lnTo>
                <a:lnTo>
                  <a:pt x="5063058" y="2811834"/>
                </a:lnTo>
                <a:lnTo>
                  <a:pt x="5063058" y="1829692"/>
                </a:lnTo>
                <a:close/>
                <a:moveTo>
                  <a:pt x="3064917" y="1829692"/>
                </a:moveTo>
                <a:lnTo>
                  <a:pt x="3064917" y="2811834"/>
                </a:lnTo>
                <a:lnTo>
                  <a:pt x="4047058" y="2811834"/>
                </a:lnTo>
                <a:lnTo>
                  <a:pt x="4047058" y="1829692"/>
                </a:lnTo>
                <a:close/>
                <a:moveTo>
                  <a:pt x="2048942" y="1829692"/>
                </a:moveTo>
                <a:lnTo>
                  <a:pt x="2048942" y="2811834"/>
                </a:lnTo>
                <a:lnTo>
                  <a:pt x="3031058" y="2811834"/>
                </a:lnTo>
                <a:lnTo>
                  <a:pt x="3031058" y="1829692"/>
                </a:lnTo>
                <a:close/>
                <a:moveTo>
                  <a:pt x="1032942" y="1829692"/>
                </a:moveTo>
                <a:lnTo>
                  <a:pt x="1032942" y="2811834"/>
                </a:lnTo>
                <a:lnTo>
                  <a:pt x="2015084" y="2811834"/>
                </a:lnTo>
                <a:lnTo>
                  <a:pt x="2015084" y="1829692"/>
                </a:lnTo>
                <a:close/>
                <a:moveTo>
                  <a:pt x="10176916" y="1829667"/>
                </a:moveTo>
                <a:lnTo>
                  <a:pt x="10176916" y="2811808"/>
                </a:lnTo>
                <a:lnTo>
                  <a:pt x="11159058" y="2811808"/>
                </a:lnTo>
                <a:lnTo>
                  <a:pt x="11159058" y="1829667"/>
                </a:lnTo>
                <a:close/>
                <a:moveTo>
                  <a:pt x="9160942" y="1829667"/>
                </a:moveTo>
                <a:lnTo>
                  <a:pt x="9160942" y="2811808"/>
                </a:lnTo>
                <a:lnTo>
                  <a:pt x="10143084" y="2811808"/>
                </a:lnTo>
                <a:lnTo>
                  <a:pt x="10143084" y="1829667"/>
                </a:lnTo>
                <a:close/>
                <a:moveTo>
                  <a:pt x="8144942" y="1829667"/>
                </a:moveTo>
                <a:lnTo>
                  <a:pt x="8144942" y="2811808"/>
                </a:lnTo>
                <a:lnTo>
                  <a:pt x="9127084" y="2811808"/>
                </a:lnTo>
                <a:lnTo>
                  <a:pt x="9127084" y="1829667"/>
                </a:lnTo>
                <a:close/>
                <a:moveTo>
                  <a:pt x="7128942" y="1829667"/>
                </a:moveTo>
                <a:lnTo>
                  <a:pt x="7128942" y="2811808"/>
                </a:lnTo>
                <a:lnTo>
                  <a:pt x="8111084" y="2811808"/>
                </a:lnTo>
                <a:lnTo>
                  <a:pt x="8111084" y="1829667"/>
                </a:lnTo>
                <a:close/>
                <a:moveTo>
                  <a:pt x="6112942" y="1829667"/>
                </a:moveTo>
                <a:lnTo>
                  <a:pt x="6112942" y="2811808"/>
                </a:lnTo>
                <a:lnTo>
                  <a:pt x="7095084" y="2811808"/>
                </a:lnTo>
                <a:lnTo>
                  <a:pt x="7095084" y="1829667"/>
                </a:lnTo>
                <a:close/>
                <a:moveTo>
                  <a:pt x="5096942" y="1829667"/>
                </a:moveTo>
                <a:lnTo>
                  <a:pt x="5096942" y="2811808"/>
                </a:lnTo>
                <a:lnTo>
                  <a:pt x="6079084" y="2811808"/>
                </a:lnTo>
                <a:lnTo>
                  <a:pt x="6079084" y="1829667"/>
                </a:lnTo>
                <a:close/>
                <a:moveTo>
                  <a:pt x="3064917" y="813692"/>
                </a:moveTo>
                <a:lnTo>
                  <a:pt x="3064917" y="1795834"/>
                </a:lnTo>
                <a:lnTo>
                  <a:pt x="4047058" y="1795834"/>
                </a:lnTo>
                <a:lnTo>
                  <a:pt x="4047058" y="813692"/>
                </a:lnTo>
                <a:close/>
                <a:moveTo>
                  <a:pt x="2048942" y="813692"/>
                </a:moveTo>
                <a:lnTo>
                  <a:pt x="2048942" y="1795834"/>
                </a:lnTo>
                <a:lnTo>
                  <a:pt x="3031058" y="1795834"/>
                </a:lnTo>
                <a:lnTo>
                  <a:pt x="3031058" y="813692"/>
                </a:lnTo>
                <a:close/>
                <a:moveTo>
                  <a:pt x="1032942" y="813692"/>
                </a:moveTo>
                <a:lnTo>
                  <a:pt x="1032942" y="1795834"/>
                </a:lnTo>
                <a:lnTo>
                  <a:pt x="2015084" y="1795834"/>
                </a:lnTo>
                <a:lnTo>
                  <a:pt x="2015084" y="813692"/>
                </a:lnTo>
                <a:close/>
                <a:moveTo>
                  <a:pt x="10176916" y="813667"/>
                </a:moveTo>
                <a:lnTo>
                  <a:pt x="10176916" y="1795808"/>
                </a:lnTo>
                <a:lnTo>
                  <a:pt x="11159058" y="1795808"/>
                </a:lnTo>
                <a:lnTo>
                  <a:pt x="11159058" y="813667"/>
                </a:lnTo>
                <a:close/>
                <a:moveTo>
                  <a:pt x="9160942" y="813667"/>
                </a:moveTo>
                <a:lnTo>
                  <a:pt x="9160942" y="1795808"/>
                </a:lnTo>
                <a:lnTo>
                  <a:pt x="10143084" y="1795808"/>
                </a:lnTo>
                <a:lnTo>
                  <a:pt x="10143084" y="813667"/>
                </a:lnTo>
                <a:close/>
                <a:moveTo>
                  <a:pt x="8144942" y="813667"/>
                </a:moveTo>
                <a:lnTo>
                  <a:pt x="8144942" y="1795808"/>
                </a:lnTo>
                <a:lnTo>
                  <a:pt x="9127084" y="1795808"/>
                </a:lnTo>
                <a:lnTo>
                  <a:pt x="9127084" y="813667"/>
                </a:lnTo>
                <a:close/>
                <a:moveTo>
                  <a:pt x="7128942" y="813667"/>
                </a:moveTo>
                <a:lnTo>
                  <a:pt x="7128942" y="1795808"/>
                </a:lnTo>
                <a:lnTo>
                  <a:pt x="8111084" y="1795808"/>
                </a:lnTo>
                <a:lnTo>
                  <a:pt x="8111084" y="813667"/>
                </a:lnTo>
                <a:close/>
                <a:moveTo>
                  <a:pt x="6112942" y="813667"/>
                </a:moveTo>
                <a:lnTo>
                  <a:pt x="6112942" y="1795808"/>
                </a:lnTo>
                <a:lnTo>
                  <a:pt x="7095084" y="1795808"/>
                </a:lnTo>
                <a:lnTo>
                  <a:pt x="7095084" y="813667"/>
                </a:lnTo>
                <a:close/>
                <a:moveTo>
                  <a:pt x="5096918" y="813667"/>
                </a:moveTo>
                <a:lnTo>
                  <a:pt x="5096918" y="1795808"/>
                </a:lnTo>
                <a:lnTo>
                  <a:pt x="6079059" y="1795808"/>
                </a:lnTo>
                <a:lnTo>
                  <a:pt x="6079059" y="813667"/>
                </a:lnTo>
                <a:close/>
                <a:moveTo>
                  <a:pt x="4080917" y="813667"/>
                </a:moveTo>
                <a:lnTo>
                  <a:pt x="4080917" y="1795808"/>
                </a:lnTo>
                <a:lnTo>
                  <a:pt x="5063058" y="1795808"/>
                </a:lnTo>
                <a:lnTo>
                  <a:pt x="5063058" y="813667"/>
                </a:lnTo>
                <a:close/>
                <a:moveTo>
                  <a:pt x="999058" y="0"/>
                </a:moveTo>
                <a:lnTo>
                  <a:pt x="1032942" y="0"/>
                </a:lnTo>
                <a:lnTo>
                  <a:pt x="1032942" y="779834"/>
                </a:lnTo>
                <a:lnTo>
                  <a:pt x="2015084" y="779834"/>
                </a:lnTo>
                <a:lnTo>
                  <a:pt x="2015084" y="0"/>
                </a:lnTo>
                <a:lnTo>
                  <a:pt x="2048942" y="0"/>
                </a:lnTo>
                <a:lnTo>
                  <a:pt x="2048942" y="779834"/>
                </a:lnTo>
                <a:lnTo>
                  <a:pt x="3031058" y="779834"/>
                </a:lnTo>
                <a:lnTo>
                  <a:pt x="3031058" y="0"/>
                </a:lnTo>
                <a:lnTo>
                  <a:pt x="3064917" y="0"/>
                </a:lnTo>
                <a:lnTo>
                  <a:pt x="3064917" y="779808"/>
                </a:lnTo>
                <a:lnTo>
                  <a:pt x="4047058" y="779808"/>
                </a:lnTo>
                <a:lnTo>
                  <a:pt x="4047058" y="0"/>
                </a:lnTo>
                <a:lnTo>
                  <a:pt x="4080917" y="0"/>
                </a:lnTo>
                <a:lnTo>
                  <a:pt x="4080917" y="779808"/>
                </a:lnTo>
                <a:lnTo>
                  <a:pt x="5063058" y="779808"/>
                </a:lnTo>
                <a:lnTo>
                  <a:pt x="5063058" y="0"/>
                </a:lnTo>
                <a:lnTo>
                  <a:pt x="5096918" y="0"/>
                </a:lnTo>
                <a:lnTo>
                  <a:pt x="5096918" y="779808"/>
                </a:lnTo>
                <a:lnTo>
                  <a:pt x="6079059" y="779808"/>
                </a:lnTo>
                <a:lnTo>
                  <a:pt x="6079059" y="0"/>
                </a:lnTo>
                <a:lnTo>
                  <a:pt x="6112917" y="0"/>
                </a:lnTo>
                <a:lnTo>
                  <a:pt x="6112917" y="779808"/>
                </a:lnTo>
                <a:lnTo>
                  <a:pt x="7095059" y="779808"/>
                </a:lnTo>
                <a:lnTo>
                  <a:pt x="7095059" y="0"/>
                </a:lnTo>
                <a:lnTo>
                  <a:pt x="7128942" y="0"/>
                </a:lnTo>
                <a:lnTo>
                  <a:pt x="7128942" y="779808"/>
                </a:lnTo>
                <a:lnTo>
                  <a:pt x="8111084" y="779808"/>
                </a:lnTo>
                <a:lnTo>
                  <a:pt x="8111084" y="0"/>
                </a:lnTo>
                <a:lnTo>
                  <a:pt x="8144942" y="0"/>
                </a:lnTo>
                <a:lnTo>
                  <a:pt x="8144942" y="779808"/>
                </a:lnTo>
                <a:lnTo>
                  <a:pt x="9127084" y="779808"/>
                </a:lnTo>
                <a:lnTo>
                  <a:pt x="9127084" y="0"/>
                </a:lnTo>
                <a:lnTo>
                  <a:pt x="9160942" y="0"/>
                </a:lnTo>
                <a:lnTo>
                  <a:pt x="9160942" y="779808"/>
                </a:lnTo>
                <a:lnTo>
                  <a:pt x="10143084" y="779808"/>
                </a:lnTo>
                <a:lnTo>
                  <a:pt x="10143084" y="0"/>
                </a:lnTo>
                <a:lnTo>
                  <a:pt x="10176916" y="0"/>
                </a:lnTo>
                <a:lnTo>
                  <a:pt x="10176916" y="779808"/>
                </a:lnTo>
                <a:lnTo>
                  <a:pt x="11159058" y="779808"/>
                </a:lnTo>
                <a:lnTo>
                  <a:pt x="11159058" y="0"/>
                </a:lnTo>
                <a:lnTo>
                  <a:pt x="11192942" y="0"/>
                </a:lnTo>
                <a:lnTo>
                  <a:pt x="11192942" y="779834"/>
                </a:lnTo>
                <a:lnTo>
                  <a:pt x="12192000" y="779834"/>
                </a:lnTo>
                <a:lnTo>
                  <a:pt x="12192000" y="813692"/>
                </a:lnTo>
                <a:lnTo>
                  <a:pt x="11192942" y="813692"/>
                </a:lnTo>
                <a:lnTo>
                  <a:pt x="11192942" y="1795834"/>
                </a:lnTo>
                <a:lnTo>
                  <a:pt x="12192000" y="1795834"/>
                </a:lnTo>
                <a:lnTo>
                  <a:pt x="12192000" y="1829692"/>
                </a:lnTo>
                <a:lnTo>
                  <a:pt x="11192942" y="1829692"/>
                </a:lnTo>
                <a:lnTo>
                  <a:pt x="11192942" y="2811834"/>
                </a:lnTo>
                <a:lnTo>
                  <a:pt x="12192000" y="2811834"/>
                </a:lnTo>
                <a:lnTo>
                  <a:pt x="12192000" y="2845692"/>
                </a:lnTo>
                <a:lnTo>
                  <a:pt x="11192942" y="2845692"/>
                </a:lnTo>
                <a:lnTo>
                  <a:pt x="11192942" y="3827834"/>
                </a:lnTo>
                <a:lnTo>
                  <a:pt x="12192000" y="3827834"/>
                </a:lnTo>
                <a:lnTo>
                  <a:pt x="12192000" y="3861692"/>
                </a:lnTo>
                <a:lnTo>
                  <a:pt x="11192942" y="3861692"/>
                </a:lnTo>
                <a:lnTo>
                  <a:pt x="11192942" y="4843834"/>
                </a:lnTo>
                <a:lnTo>
                  <a:pt x="12192000" y="4843834"/>
                </a:lnTo>
                <a:lnTo>
                  <a:pt x="12192000" y="4877692"/>
                </a:lnTo>
                <a:lnTo>
                  <a:pt x="11192942" y="4877692"/>
                </a:lnTo>
                <a:lnTo>
                  <a:pt x="11192942" y="5859834"/>
                </a:lnTo>
                <a:lnTo>
                  <a:pt x="12192000" y="5859834"/>
                </a:lnTo>
                <a:lnTo>
                  <a:pt x="12192000" y="5893692"/>
                </a:lnTo>
                <a:lnTo>
                  <a:pt x="11192942" y="5893692"/>
                </a:lnTo>
                <a:lnTo>
                  <a:pt x="11192942" y="6858000"/>
                </a:lnTo>
                <a:lnTo>
                  <a:pt x="11159058" y="6858000"/>
                </a:lnTo>
                <a:lnTo>
                  <a:pt x="11159058" y="5893666"/>
                </a:lnTo>
                <a:lnTo>
                  <a:pt x="10176916" y="5893666"/>
                </a:lnTo>
                <a:lnTo>
                  <a:pt x="10176916" y="6858000"/>
                </a:lnTo>
                <a:lnTo>
                  <a:pt x="10143084" y="6858000"/>
                </a:lnTo>
                <a:lnTo>
                  <a:pt x="10143084" y="5893692"/>
                </a:lnTo>
                <a:lnTo>
                  <a:pt x="9160942" y="5893692"/>
                </a:lnTo>
                <a:lnTo>
                  <a:pt x="9160942" y="6858000"/>
                </a:lnTo>
                <a:lnTo>
                  <a:pt x="9127084" y="6858000"/>
                </a:lnTo>
                <a:lnTo>
                  <a:pt x="9127084" y="5893692"/>
                </a:lnTo>
                <a:lnTo>
                  <a:pt x="8144942" y="5893692"/>
                </a:lnTo>
                <a:lnTo>
                  <a:pt x="8144942" y="6858000"/>
                </a:lnTo>
                <a:lnTo>
                  <a:pt x="8111084" y="6858000"/>
                </a:lnTo>
                <a:lnTo>
                  <a:pt x="8111084" y="5893692"/>
                </a:lnTo>
                <a:lnTo>
                  <a:pt x="7128942" y="5893692"/>
                </a:lnTo>
                <a:lnTo>
                  <a:pt x="7128942" y="6858000"/>
                </a:lnTo>
                <a:lnTo>
                  <a:pt x="7095084" y="6858000"/>
                </a:lnTo>
                <a:lnTo>
                  <a:pt x="7095084" y="5893692"/>
                </a:lnTo>
                <a:lnTo>
                  <a:pt x="6112942" y="5893692"/>
                </a:lnTo>
                <a:lnTo>
                  <a:pt x="6112942" y="6858000"/>
                </a:lnTo>
                <a:lnTo>
                  <a:pt x="6079084" y="6858000"/>
                </a:lnTo>
                <a:lnTo>
                  <a:pt x="6079084" y="5893692"/>
                </a:lnTo>
                <a:lnTo>
                  <a:pt x="5096942" y="5893692"/>
                </a:lnTo>
                <a:lnTo>
                  <a:pt x="5096942" y="6858000"/>
                </a:lnTo>
                <a:lnTo>
                  <a:pt x="5063084" y="6858000"/>
                </a:lnTo>
                <a:lnTo>
                  <a:pt x="5063084" y="5893692"/>
                </a:lnTo>
                <a:lnTo>
                  <a:pt x="4080942" y="5893692"/>
                </a:lnTo>
                <a:lnTo>
                  <a:pt x="4080942" y="6858000"/>
                </a:lnTo>
                <a:lnTo>
                  <a:pt x="4047084" y="6858000"/>
                </a:lnTo>
                <a:lnTo>
                  <a:pt x="4047084" y="5893692"/>
                </a:lnTo>
                <a:lnTo>
                  <a:pt x="3064942" y="5893692"/>
                </a:lnTo>
                <a:lnTo>
                  <a:pt x="3064942" y="6858000"/>
                </a:lnTo>
                <a:lnTo>
                  <a:pt x="3031058" y="6858000"/>
                </a:lnTo>
                <a:lnTo>
                  <a:pt x="3031058" y="5893692"/>
                </a:lnTo>
                <a:lnTo>
                  <a:pt x="2048942" y="5893692"/>
                </a:lnTo>
                <a:lnTo>
                  <a:pt x="2048942" y="6858000"/>
                </a:lnTo>
                <a:lnTo>
                  <a:pt x="2015084" y="6858000"/>
                </a:lnTo>
                <a:lnTo>
                  <a:pt x="2015084" y="5893692"/>
                </a:lnTo>
                <a:lnTo>
                  <a:pt x="1032942" y="5893692"/>
                </a:lnTo>
                <a:lnTo>
                  <a:pt x="1032942" y="6858000"/>
                </a:lnTo>
                <a:lnTo>
                  <a:pt x="999058" y="6858000"/>
                </a:lnTo>
                <a:lnTo>
                  <a:pt x="999058" y="5893666"/>
                </a:lnTo>
                <a:lnTo>
                  <a:pt x="0" y="5893666"/>
                </a:lnTo>
                <a:lnTo>
                  <a:pt x="0" y="5859808"/>
                </a:lnTo>
                <a:lnTo>
                  <a:pt x="999058" y="5859808"/>
                </a:lnTo>
                <a:lnTo>
                  <a:pt x="999058" y="4877666"/>
                </a:lnTo>
                <a:lnTo>
                  <a:pt x="0" y="4877666"/>
                </a:lnTo>
                <a:lnTo>
                  <a:pt x="0" y="4843809"/>
                </a:lnTo>
                <a:lnTo>
                  <a:pt x="999058" y="4843809"/>
                </a:lnTo>
                <a:lnTo>
                  <a:pt x="999058" y="3861666"/>
                </a:lnTo>
                <a:lnTo>
                  <a:pt x="0" y="3861666"/>
                </a:lnTo>
                <a:lnTo>
                  <a:pt x="0" y="3827809"/>
                </a:lnTo>
                <a:lnTo>
                  <a:pt x="999058" y="3827809"/>
                </a:lnTo>
                <a:lnTo>
                  <a:pt x="999058" y="2845667"/>
                </a:lnTo>
                <a:lnTo>
                  <a:pt x="0" y="2845667"/>
                </a:lnTo>
                <a:lnTo>
                  <a:pt x="0" y="2811808"/>
                </a:lnTo>
                <a:lnTo>
                  <a:pt x="999058" y="2811808"/>
                </a:lnTo>
                <a:lnTo>
                  <a:pt x="999058" y="1829667"/>
                </a:lnTo>
                <a:lnTo>
                  <a:pt x="0" y="1829667"/>
                </a:lnTo>
                <a:lnTo>
                  <a:pt x="0" y="1795808"/>
                </a:lnTo>
                <a:lnTo>
                  <a:pt x="999058" y="1795808"/>
                </a:lnTo>
                <a:lnTo>
                  <a:pt x="999058" y="813667"/>
                </a:lnTo>
                <a:lnTo>
                  <a:pt x="0" y="813667"/>
                </a:lnTo>
                <a:lnTo>
                  <a:pt x="0" y="779808"/>
                </a:lnTo>
                <a:lnTo>
                  <a:pt x="999058" y="779808"/>
                </a:lnTo>
                <a:close/>
              </a:path>
            </a:pathLst>
          </a:custGeom>
        </p:spPr>
      </p:pic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C0DB997-C227-4407-A1FC-3393BF7677DE}"/>
              </a:ext>
            </a:extLst>
          </p:cNvPr>
          <p:cNvSpPr/>
          <p:nvPr/>
        </p:nvSpPr>
        <p:spPr>
          <a:xfrm>
            <a:off x="-257714" y="448000"/>
            <a:ext cx="10960100" cy="830997"/>
          </a:xfrm>
          <a:prstGeom prst="round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6" name="Google Shape;96;g191d0b60d83_0_0"/>
          <p:cNvSpPr txBox="1"/>
          <p:nvPr/>
        </p:nvSpPr>
        <p:spPr>
          <a:xfrm>
            <a:off x="480536" y="662714"/>
            <a:ext cx="8616701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 spc="300" dirty="0">
                <a:solidFill>
                  <a:schemeClr val="bg1"/>
                </a:solidFill>
                <a:latin typeface="Biome (Заголовки)"/>
                <a:ea typeface="Montserrat"/>
                <a:cs typeface="Montserrat"/>
                <a:sym typeface="Montserrat"/>
              </a:rPr>
              <a:t>Масштабируемость</a:t>
            </a:r>
          </a:p>
        </p:txBody>
      </p:sp>
      <p:sp>
        <p:nvSpPr>
          <p:cNvPr id="98" name="Google Shape;98;g191d0b60d83_0_0"/>
          <p:cNvSpPr txBox="1"/>
          <p:nvPr/>
        </p:nvSpPr>
        <p:spPr>
          <a:xfrm>
            <a:off x="721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Google Shape;97;g191d0b60d83_0_0">
            <a:extLst>
              <a:ext uri="{FF2B5EF4-FFF2-40B4-BE49-F238E27FC236}">
                <a16:creationId xmlns:a16="http://schemas.microsoft.com/office/drawing/2014/main" id="{BB871F59-4D5B-4CA0-89DE-5D7D0DD25F88}"/>
              </a:ext>
            </a:extLst>
          </p:cNvPr>
          <p:cNvSpPr/>
          <p:nvPr/>
        </p:nvSpPr>
        <p:spPr>
          <a:xfrm>
            <a:off x="1015366" y="1548978"/>
            <a:ext cx="4233161" cy="3662828"/>
          </a:xfrm>
          <a:prstGeom prst="roundRect">
            <a:avLst>
              <a:gd name="adj" fmla="val 3296"/>
            </a:avLst>
          </a:prstGeom>
          <a:solidFill>
            <a:srgbClr val="837339">
              <a:alpha val="95000"/>
            </a:srgbClr>
          </a:solidFill>
          <a:ln w="19050" cap="flat" cmpd="sng">
            <a:gradFill>
              <a:gsLst>
                <a:gs pos="0">
                  <a:srgbClr val="262626"/>
                </a:gs>
                <a:gs pos="100000">
                  <a:srgbClr val="141414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7;g191d0b60d83_0_0">
            <a:extLst>
              <a:ext uri="{FF2B5EF4-FFF2-40B4-BE49-F238E27FC236}">
                <a16:creationId xmlns:a16="http://schemas.microsoft.com/office/drawing/2014/main" id="{B554D8F6-2581-43D4-8918-3AC390062DEC}"/>
              </a:ext>
            </a:extLst>
          </p:cNvPr>
          <p:cNvSpPr/>
          <p:nvPr/>
        </p:nvSpPr>
        <p:spPr>
          <a:xfrm>
            <a:off x="6989318" y="1493711"/>
            <a:ext cx="4233161" cy="3718095"/>
          </a:xfrm>
          <a:prstGeom prst="roundRect">
            <a:avLst>
              <a:gd name="adj" fmla="val 3296"/>
            </a:avLst>
          </a:prstGeom>
          <a:solidFill>
            <a:srgbClr val="71518A">
              <a:alpha val="95000"/>
            </a:srgbClr>
          </a:solidFill>
          <a:ln w="19050" cap="flat" cmpd="sng">
            <a:gradFill>
              <a:gsLst>
                <a:gs pos="0">
                  <a:srgbClr val="262626"/>
                </a:gs>
                <a:gs pos="100000">
                  <a:srgbClr val="141414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3E2AD81-6884-415E-BD52-F5EDB47F66C5}"/>
              </a:ext>
            </a:extLst>
          </p:cNvPr>
          <p:cNvGrpSpPr/>
          <p:nvPr/>
        </p:nvGrpSpPr>
        <p:grpSpPr>
          <a:xfrm rot="16200000">
            <a:off x="11291661" y="121694"/>
            <a:ext cx="350765" cy="926737"/>
            <a:chOff x="10925275" y="101582"/>
            <a:chExt cx="195884" cy="926737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93A026B7-F09B-407B-8413-4B12B736BA85}"/>
                </a:ext>
              </a:extLst>
            </p:cNvPr>
            <p:cNvSpPr/>
            <p:nvPr/>
          </p:nvSpPr>
          <p:spPr>
            <a:xfrm>
              <a:off x="10925276" y="101582"/>
              <a:ext cx="195883" cy="375954"/>
            </a:xfrm>
            <a:prstGeom prst="roundRect">
              <a:avLst/>
            </a:prstGeom>
            <a:solidFill>
              <a:srgbClr val="CFA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1DC1847C-3F4E-4936-A3B2-44D752B6865B}"/>
                </a:ext>
              </a:extLst>
            </p:cNvPr>
            <p:cNvSpPr/>
            <p:nvPr/>
          </p:nvSpPr>
          <p:spPr>
            <a:xfrm>
              <a:off x="10925275" y="660585"/>
              <a:ext cx="195883" cy="367734"/>
            </a:xfrm>
            <a:prstGeom prst="roundRect">
              <a:avLst/>
            </a:prstGeom>
            <a:solidFill>
              <a:srgbClr val="8964A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1" name="Блок-схема: решение 10">
            <a:extLst>
              <a:ext uri="{FF2B5EF4-FFF2-40B4-BE49-F238E27FC236}">
                <a16:creationId xmlns:a16="http://schemas.microsoft.com/office/drawing/2014/main" id="{FCEA2811-AD67-4C62-9049-6F30D133A822}"/>
              </a:ext>
            </a:extLst>
          </p:cNvPr>
          <p:cNvSpPr/>
          <p:nvPr/>
        </p:nvSpPr>
        <p:spPr>
          <a:xfrm>
            <a:off x="5542522" y="3486327"/>
            <a:ext cx="1125332" cy="704501"/>
          </a:xfrm>
          <a:prstGeom prst="flowChartDecision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EDCBA-F2B2-4BD1-90AC-9446ADF03AA6}"/>
              </a:ext>
            </a:extLst>
          </p:cNvPr>
          <p:cNvSpPr txBox="1"/>
          <p:nvPr/>
        </p:nvSpPr>
        <p:spPr>
          <a:xfrm>
            <a:off x="1182495" y="1912381"/>
            <a:ext cx="38989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0" strike="noStrike" spc="29" dirty="0">
                <a:solidFill>
                  <a:srgbClr val="FFFFFF"/>
                </a:solidFill>
                <a:latin typeface="Montserrat"/>
              </a:rPr>
              <a:t>Анализ </a:t>
            </a:r>
            <a:r>
              <a:rPr lang="ru-RU" sz="1600" b="0" strike="noStrike" spc="29" dirty="0" err="1">
                <a:solidFill>
                  <a:srgbClr val="FFFFFF"/>
                </a:solidFill>
                <a:latin typeface="Montserrat"/>
              </a:rPr>
              <a:t>it-собществ</a:t>
            </a:r>
            <a:r>
              <a:rPr lang="ru-RU" sz="1600" b="0" strike="noStrike" spc="29" dirty="0">
                <a:solidFill>
                  <a:srgbClr val="FFFFFF"/>
                </a:solidFill>
                <a:latin typeface="Montserrat"/>
              </a:rPr>
              <a:t>. Подключение </a:t>
            </a:r>
            <a:r>
              <a:rPr lang="ru-RU" sz="1600" b="0" strike="noStrike" spc="29" dirty="0" err="1">
                <a:solidFill>
                  <a:srgbClr val="FFFFFF"/>
                </a:solidFill>
                <a:latin typeface="Montserrat"/>
              </a:rPr>
              <a:t>Stackoverflow</a:t>
            </a:r>
            <a:r>
              <a:rPr lang="ru-RU" sz="1600" b="0" strike="noStrike" spc="29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ru-RU" sz="1600" b="0" strike="noStrike" spc="29" dirty="0" err="1">
                <a:solidFill>
                  <a:srgbClr val="FFFFFF"/>
                </a:solidFill>
                <a:latin typeface="Montserrat"/>
              </a:rPr>
              <a:t>LinkedIn</a:t>
            </a:r>
            <a:endParaRPr lang="ru-RU" sz="16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16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0" strike="noStrike" spc="29" dirty="0">
                <a:solidFill>
                  <a:srgbClr val="FFFFFF"/>
                </a:solidFill>
                <a:latin typeface="Montserrat"/>
              </a:rPr>
              <a:t>Рейтинг топовых тем. Добавление периода актуальности. Подключение </a:t>
            </a:r>
            <a:r>
              <a:rPr lang="ru-RU" sz="1600" b="0" strike="noStrike" spc="29" dirty="0" err="1">
                <a:solidFill>
                  <a:srgbClr val="FFFFFF"/>
                </a:solidFill>
                <a:latin typeface="Montserrat"/>
              </a:rPr>
              <a:t>Reddit</a:t>
            </a:r>
            <a:r>
              <a:rPr lang="ru-RU" sz="1600" b="0" strike="noStrike" spc="29" dirty="0">
                <a:solidFill>
                  <a:srgbClr val="FFFFFF"/>
                </a:solidFill>
                <a:latin typeface="Montserrat"/>
              </a:rPr>
              <a:t>. Добавление рейтинга по авторам статей</a:t>
            </a:r>
            <a:endParaRPr lang="ru-RU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 dirty="0">
              <a:latin typeface="Arial"/>
            </a:endParaRPr>
          </a:p>
        </p:txBody>
      </p:sp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F0351807-E3C6-475C-8D13-8A9DBE5809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2" y="100802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6;p13">
            <a:extLst>
              <a:ext uri="{FF2B5EF4-FFF2-40B4-BE49-F238E27FC236}">
                <a16:creationId xmlns:a16="http://schemas.microsoft.com/office/drawing/2014/main" id="{6F4B17DF-6833-4280-A0F3-97B721F7DF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1435"/>
          <a:stretch/>
        </p:blipFill>
        <p:spPr>
          <a:xfrm>
            <a:off x="9553629" y="6469768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7;p13">
            <a:extLst>
              <a:ext uri="{FF2B5EF4-FFF2-40B4-BE49-F238E27FC236}">
                <a16:creationId xmlns:a16="http://schemas.microsoft.com/office/drawing/2014/main" id="{C82CEBB5-1736-491F-B52A-AAE7DBEED8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1435"/>
          <a:stretch/>
        </p:blipFill>
        <p:spPr>
          <a:xfrm>
            <a:off x="10881814" y="6460243"/>
            <a:ext cx="1230739" cy="2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B9E86A-02A4-4D50-8BA2-7B056D25847B}"/>
              </a:ext>
            </a:extLst>
          </p:cNvPr>
          <p:cNvSpPr txBox="1"/>
          <p:nvPr/>
        </p:nvSpPr>
        <p:spPr>
          <a:xfrm>
            <a:off x="7116001" y="1859340"/>
            <a:ext cx="38876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0" strike="noStrike" spc="29" dirty="0">
                <a:solidFill>
                  <a:srgbClr val="FFFFFF"/>
                </a:solidFill>
                <a:latin typeface="Montserrat"/>
              </a:rPr>
              <a:t>Event-календарь. Подключение агрегаторов: Архипелаг, Университет 2035 </a:t>
            </a:r>
            <a:endParaRPr lang="ru-RU" sz="16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16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0" strike="noStrike" spc="29" dirty="0">
                <a:solidFill>
                  <a:srgbClr val="FFFFFF"/>
                </a:solidFill>
                <a:latin typeface="Montserrat"/>
              </a:rPr>
              <a:t>Внутренний контур компании </a:t>
            </a:r>
            <a:r>
              <a:rPr lang="ru-RU" sz="1600" b="0" strike="noStrike" spc="29" dirty="0" err="1">
                <a:solidFill>
                  <a:srgbClr val="FFFFFF"/>
                </a:solidFill>
                <a:latin typeface="Montserrat"/>
              </a:rPr>
              <a:t>DevRel’а</a:t>
            </a:r>
            <a:endParaRPr lang="ru-RU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9962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8847CC-A777-4A2C-90CF-2B0293CEC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A3CB095-DCF6-4F6C-AA5C-629A4D84A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b="640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8144942 w 12192000"/>
              <a:gd name="connsiteY0" fmla="*/ 4877692 h 6858000"/>
              <a:gd name="connsiteX1" fmla="*/ 8144942 w 12192000"/>
              <a:gd name="connsiteY1" fmla="*/ 5859834 h 6858000"/>
              <a:gd name="connsiteX2" fmla="*/ 9127084 w 12192000"/>
              <a:gd name="connsiteY2" fmla="*/ 5859834 h 6858000"/>
              <a:gd name="connsiteX3" fmla="*/ 9127084 w 12192000"/>
              <a:gd name="connsiteY3" fmla="*/ 4877692 h 6858000"/>
              <a:gd name="connsiteX4" fmla="*/ 7128942 w 12192000"/>
              <a:gd name="connsiteY4" fmla="*/ 4877692 h 6858000"/>
              <a:gd name="connsiteX5" fmla="*/ 7128942 w 12192000"/>
              <a:gd name="connsiteY5" fmla="*/ 5859834 h 6858000"/>
              <a:gd name="connsiteX6" fmla="*/ 8111084 w 12192000"/>
              <a:gd name="connsiteY6" fmla="*/ 5859834 h 6858000"/>
              <a:gd name="connsiteX7" fmla="*/ 8111084 w 12192000"/>
              <a:gd name="connsiteY7" fmla="*/ 4877692 h 6858000"/>
              <a:gd name="connsiteX8" fmla="*/ 6112942 w 12192000"/>
              <a:gd name="connsiteY8" fmla="*/ 4877692 h 6858000"/>
              <a:gd name="connsiteX9" fmla="*/ 6112942 w 12192000"/>
              <a:gd name="connsiteY9" fmla="*/ 5859834 h 6858000"/>
              <a:gd name="connsiteX10" fmla="*/ 7095084 w 12192000"/>
              <a:gd name="connsiteY10" fmla="*/ 5859834 h 6858000"/>
              <a:gd name="connsiteX11" fmla="*/ 7095084 w 12192000"/>
              <a:gd name="connsiteY11" fmla="*/ 4877692 h 6858000"/>
              <a:gd name="connsiteX12" fmla="*/ 5096942 w 12192000"/>
              <a:gd name="connsiteY12" fmla="*/ 4877692 h 6858000"/>
              <a:gd name="connsiteX13" fmla="*/ 5096942 w 12192000"/>
              <a:gd name="connsiteY13" fmla="*/ 5859834 h 6858000"/>
              <a:gd name="connsiteX14" fmla="*/ 6079084 w 12192000"/>
              <a:gd name="connsiteY14" fmla="*/ 5859834 h 6858000"/>
              <a:gd name="connsiteX15" fmla="*/ 6079084 w 12192000"/>
              <a:gd name="connsiteY15" fmla="*/ 4877692 h 6858000"/>
              <a:gd name="connsiteX16" fmla="*/ 4080942 w 12192000"/>
              <a:gd name="connsiteY16" fmla="*/ 4877692 h 6858000"/>
              <a:gd name="connsiteX17" fmla="*/ 4080942 w 12192000"/>
              <a:gd name="connsiteY17" fmla="*/ 5859834 h 6858000"/>
              <a:gd name="connsiteX18" fmla="*/ 5063084 w 12192000"/>
              <a:gd name="connsiteY18" fmla="*/ 5859834 h 6858000"/>
              <a:gd name="connsiteX19" fmla="*/ 5063084 w 12192000"/>
              <a:gd name="connsiteY19" fmla="*/ 4877692 h 6858000"/>
              <a:gd name="connsiteX20" fmla="*/ 3064917 w 12192000"/>
              <a:gd name="connsiteY20" fmla="*/ 4877692 h 6858000"/>
              <a:gd name="connsiteX21" fmla="*/ 3064917 w 12192000"/>
              <a:gd name="connsiteY21" fmla="*/ 5859834 h 6858000"/>
              <a:gd name="connsiteX22" fmla="*/ 4047058 w 12192000"/>
              <a:gd name="connsiteY22" fmla="*/ 5859834 h 6858000"/>
              <a:gd name="connsiteX23" fmla="*/ 4047058 w 12192000"/>
              <a:gd name="connsiteY23" fmla="*/ 4877692 h 6858000"/>
              <a:gd name="connsiteX24" fmla="*/ 2048942 w 12192000"/>
              <a:gd name="connsiteY24" fmla="*/ 4877692 h 6858000"/>
              <a:gd name="connsiteX25" fmla="*/ 2048942 w 12192000"/>
              <a:gd name="connsiteY25" fmla="*/ 5859834 h 6858000"/>
              <a:gd name="connsiteX26" fmla="*/ 3031058 w 12192000"/>
              <a:gd name="connsiteY26" fmla="*/ 5859834 h 6858000"/>
              <a:gd name="connsiteX27" fmla="*/ 3031058 w 12192000"/>
              <a:gd name="connsiteY27" fmla="*/ 4877692 h 6858000"/>
              <a:gd name="connsiteX28" fmla="*/ 1032942 w 12192000"/>
              <a:gd name="connsiteY28" fmla="*/ 4877692 h 6858000"/>
              <a:gd name="connsiteX29" fmla="*/ 1032942 w 12192000"/>
              <a:gd name="connsiteY29" fmla="*/ 5859834 h 6858000"/>
              <a:gd name="connsiteX30" fmla="*/ 2015084 w 12192000"/>
              <a:gd name="connsiteY30" fmla="*/ 5859834 h 6858000"/>
              <a:gd name="connsiteX31" fmla="*/ 2015084 w 12192000"/>
              <a:gd name="connsiteY31" fmla="*/ 4877692 h 6858000"/>
              <a:gd name="connsiteX32" fmla="*/ 10176916 w 12192000"/>
              <a:gd name="connsiteY32" fmla="*/ 4877666 h 6858000"/>
              <a:gd name="connsiteX33" fmla="*/ 10176916 w 12192000"/>
              <a:gd name="connsiteY33" fmla="*/ 5859808 h 6858000"/>
              <a:gd name="connsiteX34" fmla="*/ 11159058 w 12192000"/>
              <a:gd name="connsiteY34" fmla="*/ 5859808 h 6858000"/>
              <a:gd name="connsiteX35" fmla="*/ 11159058 w 12192000"/>
              <a:gd name="connsiteY35" fmla="*/ 4877666 h 6858000"/>
              <a:gd name="connsiteX36" fmla="*/ 9160942 w 12192000"/>
              <a:gd name="connsiteY36" fmla="*/ 4877666 h 6858000"/>
              <a:gd name="connsiteX37" fmla="*/ 9160942 w 12192000"/>
              <a:gd name="connsiteY37" fmla="*/ 5859808 h 6858000"/>
              <a:gd name="connsiteX38" fmla="*/ 10143084 w 12192000"/>
              <a:gd name="connsiteY38" fmla="*/ 5859808 h 6858000"/>
              <a:gd name="connsiteX39" fmla="*/ 10143084 w 12192000"/>
              <a:gd name="connsiteY39" fmla="*/ 4877666 h 6858000"/>
              <a:gd name="connsiteX40" fmla="*/ 7128942 w 12192000"/>
              <a:gd name="connsiteY40" fmla="*/ 3861692 h 6858000"/>
              <a:gd name="connsiteX41" fmla="*/ 7128942 w 12192000"/>
              <a:gd name="connsiteY41" fmla="*/ 4843834 h 6858000"/>
              <a:gd name="connsiteX42" fmla="*/ 8111084 w 12192000"/>
              <a:gd name="connsiteY42" fmla="*/ 4843834 h 6858000"/>
              <a:gd name="connsiteX43" fmla="*/ 8111084 w 12192000"/>
              <a:gd name="connsiteY43" fmla="*/ 3861692 h 6858000"/>
              <a:gd name="connsiteX44" fmla="*/ 6112942 w 12192000"/>
              <a:gd name="connsiteY44" fmla="*/ 3861692 h 6858000"/>
              <a:gd name="connsiteX45" fmla="*/ 6112942 w 12192000"/>
              <a:gd name="connsiteY45" fmla="*/ 4843834 h 6858000"/>
              <a:gd name="connsiteX46" fmla="*/ 7095084 w 12192000"/>
              <a:gd name="connsiteY46" fmla="*/ 4843834 h 6858000"/>
              <a:gd name="connsiteX47" fmla="*/ 7095084 w 12192000"/>
              <a:gd name="connsiteY47" fmla="*/ 3861692 h 6858000"/>
              <a:gd name="connsiteX48" fmla="*/ 5096942 w 12192000"/>
              <a:gd name="connsiteY48" fmla="*/ 3861692 h 6858000"/>
              <a:gd name="connsiteX49" fmla="*/ 5096942 w 12192000"/>
              <a:gd name="connsiteY49" fmla="*/ 4843834 h 6858000"/>
              <a:gd name="connsiteX50" fmla="*/ 6079084 w 12192000"/>
              <a:gd name="connsiteY50" fmla="*/ 4843834 h 6858000"/>
              <a:gd name="connsiteX51" fmla="*/ 6079084 w 12192000"/>
              <a:gd name="connsiteY51" fmla="*/ 3861692 h 6858000"/>
              <a:gd name="connsiteX52" fmla="*/ 4080917 w 12192000"/>
              <a:gd name="connsiteY52" fmla="*/ 3861692 h 6858000"/>
              <a:gd name="connsiteX53" fmla="*/ 4080917 w 12192000"/>
              <a:gd name="connsiteY53" fmla="*/ 4843834 h 6858000"/>
              <a:gd name="connsiteX54" fmla="*/ 5063058 w 12192000"/>
              <a:gd name="connsiteY54" fmla="*/ 4843834 h 6858000"/>
              <a:gd name="connsiteX55" fmla="*/ 5063058 w 12192000"/>
              <a:gd name="connsiteY55" fmla="*/ 3861692 h 6858000"/>
              <a:gd name="connsiteX56" fmla="*/ 3064917 w 12192000"/>
              <a:gd name="connsiteY56" fmla="*/ 3861692 h 6858000"/>
              <a:gd name="connsiteX57" fmla="*/ 3064917 w 12192000"/>
              <a:gd name="connsiteY57" fmla="*/ 4843834 h 6858000"/>
              <a:gd name="connsiteX58" fmla="*/ 4047058 w 12192000"/>
              <a:gd name="connsiteY58" fmla="*/ 4843834 h 6858000"/>
              <a:gd name="connsiteX59" fmla="*/ 4047058 w 12192000"/>
              <a:gd name="connsiteY59" fmla="*/ 3861692 h 6858000"/>
              <a:gd name="connsiteX60" fmla="*/ 2048942 w 12192000"/>
              <a:gd name="connsiteY60" fmla="*/ 3861692 h 6858000"/>
              <a:gd name="connsiteX61" fmla="*/ 2048942 w 12192000"/>
              <a:gd name="connsiteY61" fmla="*/ 4843834 h 6858000"/>
              <a:gd name="connsiteX62" fmla="*/ 3031058 w 12192000"/>
              <a:gd name="connsiteY62" fmla="*/ 4843834 h 6858000"/>
              <a:gd name="connsiteX63" fmla="*/ 3031058 w 12192000"/>
              <a:gd name="connsiteY63" fmla="*/ 3861692 h 6858000"/>
              <a:gd name="connsiteX64" fmla="*/ 1032942 w 12192000"/>
              <a:gd name="connsiteY64" fmla="*/ 3861692 h 6858000"/>
              <a:gd name="connsiteX65" fmla="*/ 1032942 w 12192000"/>
              <a:gd name="connsiteY65" fmla="*/ 4843834 h 6858000"/>
              <a:gd name="connsiteX66" fmla="*/ 2015084 w 12192000"/>
              <a:gd name="connsiteY66" fmla="*/ 4843834 h 6858000"/>
              <a:gd name="connsiteX67" fmla="*/ 2015084 w 12192000"/>
              <a:gd name="connsiteY67" fmla="*/ 3861692 h 6858000"/>
              <a:gd name="connsiteX68" fmla="*/ 10176916 w 12192000"/>
              <a:gd name="connsiteY68" fmla="*/ 3861666 h 6858000"/>
              <a:gd name="connsiteX69" fmla="*/ 10176916 w 12192000"/>
              <a:gd name="connsiteY69" fmla="*/ 4843809 h 6858000"/>
              <a:gd name="connsiteX70" fmla="*/ 11159058 w 12192000"/>
              <a:gd name="connsiteY70" fmla="*/ 4843809 h 6858000"/>
              <a:gd name="connsiteX71" fmla="*/ 11159058 w 12192000"/>
              <a:gd name="connsiteY71" fmla="*/ 3861666 h 6858000"/>
              <a:gd name="connsiteX72" fmla="*/ 9160942 w 12192000"/>
              <a:gd name="connsiteY72" fmla="*/ 3861666 h 6858000"/>
              <a:gd name="connsiteX73" fmla="*/ 9160942 w 12192000"/>
              <a:gd name="connsiteY73" fmla="*/ 4843809 h 6858000"/>
              <a:gd name="connsiteX74" fmla="*/ 10143084 w 12192000"/>
              <a:gd name="connsiteY74" fmla="*/ 4843809 h 6858000"/>
              <a:gd name="connsiteX75" fmla="*/ 10143084 w 12192000"/>
              <a:gd name="connsiteY75" fmla="*/ 3861666 h 6858000"/>
              <a:gd name="connsiteX76" fmla="*/ 8144942 w 12192000"/>
              <a:gd name="connsiteY76" fmla="*/ 3861666 h 6858000"/>
              <a:gd name="connsiteX77" fmla="*/ 8144942 w 12192000"/>
              <a:gd name="connsiteY77" fmla="*/ 4843809 h 6858000"/>
              <a:gd name="connsiteX78" fmla="*/ 9127084 w 12192000"/>
              <a:gd name="connsiteY78" fmla="*/ 4843809 h 6858000"/>
              <a:gd name="connsiteX79" fmla="*/ 9127084 w 12192000"/>
              <a:gd name="connsiteY79" fmla="*/ 3861666 h 6858000"/>
              <a:gd name="connsiteX80" fmla="*/ 6112942 w 12192000"/>
              <a:gd name="connsiteY80" fmla="*/ 2845692 h 6858000"/>
              <a:gd name="connsiteX81" fmla="*/ 6112942 w 12192000"/>
              <a:gd name="connsiteY81" fmla="*/ 3827834 h 6858000"/>
              <a:gd name="connsiteX82" fmla="*/ 7095084 w 12192000"/>
              <a:gd name="connsiteY82" fmla="*/ 3827834 h 6858000"/>
              <a:gd name="connsiteX83" fmla="*/ 7095084 w 12192000"/>
              <a:gd name="connsiteY83" fmla="*/ 2845692 h 6858000"/>
              <a:gd name="connsiteX84" fmla="*/ 5096918 w 12192000"/>
              <a:gd name="connsiteY84" fmla="*/ 2845692 h 6858000"/>
              <a:gd name="connsiteX85" fmla="*/ 5096918 w 12192000"/>
              <a:gd name="connsiteY85" fmla="*/ 3827834 h 6858000"/>
              <a:gd name="connsiteX86" fmla="*/ 6079059 w 12192000"/>
              <a:gd name="connsiteY86" fmla="*/ 3827834 h 6858000"/>
              <a:gd name="connsiteX87" fmla="*/ 6079059 w 12192000"/>
              <a:gd name="connsiteY87" fmla="*/ 2845692 h 6858000"/>
              <a:gd name="connsiteX88" fmla="*/ 4080917 w 12192000"/>
              <a:gd name="connsiteY88" fmla="*/ 2845692 h 6858000"/>
              <a:gd name="connsiteX89" fmla="*/ 4080917 w 12192000"/>
              <a:gd name="connsiteY89" fmla="*/ 3827834 h 6858000"/>
              <a:gd name="connsiteX90" fmla="*/ 5063058 w 12192000"/>
              <a:gd name="connsiteY90" fmla="*/ 3827834 h 6858000"/>
              <a:gd name="connsiteX91" fmla="*/ 5063058 w 12192000"/>
              <a:gd name="connsiteY91" fmla="*/ 2845692 h 6858000"/>
              <a:gd name="connsiteX92" fmla="*/ 3064917 w 12192000"/>
              <a:gd name="connsiteY92" fmla="*/ 2845692 h 6858000"/>
              <a:gd name="connsiteX93" fmla="*/ 3064917 w 12192000"/>
              <a:gd name="connsiteY93" fmla="*/ 3827834 h 6858000"/>
              <a:gd name="connsiteX94" fmla="*/ 4047058 w 12192000"/>
              <a:gd name="connsiteY94" fmla="*/ 3827834 h 6858000"/>
              <a:gd name="connsiteX95" fmla="*/ 4047058 w 12192000"/>
              <a:gd name="connsiteY95" fmla="*/ 2845692 h 6858000"/>
              <a:gd name="connsiteX96" fmla="*/ 2048942 w 12192000"/>
              <a:gd name="connsiteY96" fmla="*/ 2845692 h 6858000"/>
              <a:gd name="connsiteX97" fmla="*/ 2048942 w 12192000"/>
              <a:gd name="connsiteY97" fmla="*/ 3827834 h 6858000"/>
              <a:gd name="connsiteX98" fmla="*/ 3031058 w 12192000"/>
              <a:gd name="connsiteY98" fmla="*/ 3827834 h 6858000"/>
              <a:gd name="connsiteX99" fmla="*/ 3031058 w 12192000"/>
              <a:gd name="connsiteY99" fmla="*/ 2845692 h 6858000"/>
              <a:gd name="connsiteX100" fmla="*/ 1032942 w 12192000"/>
              <a:gd name="connsiteY100" fmla="*/ 2845692 h 6858000"/>
              <a:gd name="connsiteX101" fmla="*/ 1032942 w 12192000"/>
              <a:gd name="connsiteY101" fmla="*/ 3827834 h 6858000"/>
              <a:gd name="connsiteX102" fmla="*/ 2015084 w 12192000"/>
              <a:gd name="connsiteY102" fmla="*/ 3827834 h 6858000"/>
              <a:gd name="connsiteX103" fmla="*/ 2015084 w 12192000"/>
              <a:gd name="connsiteY103" fmla="*/ 2845692 h 6858000"/>
              <a:gd name="connsiteX104" fmla="*/ 10176916 w 12192000"/>
              <a:gd name="connsiteY104" fmla="*/ 2845667 h 6858000"/>
              <a:gd name="connsiteX105" fmla="*/ 10176916 w 12192000"/>
              <a:gd name="connsiteY105" fmla="*/ 3827809 h 6858000"/>
              <a:gd name="connsiteX106" fmla="*/ 11159058 w 12192000"/>
              <a:gd name="connsiteY106" fmla="*/ 3827809 h 6858000"/>
              <a:gd name="connsiteX107" fmla="*/ 11159058 w 12192000"/>
              <a:gd name="connsiteY107" fmla="*/ 2845667 h 6858000"/>
              <a:gd name="connsiteX108" fmla="*/ 9160942 w 12192000"/>
              <a:gd name="connsiteY108" fmla="*/ 2845667 h 6858000"/>
              <a:gd name="connsiteX109" fmla="*/ 9160942 w 12192000"/>
              <a:gd name="connsiteY109" fmla="*/ 3827809 h 6858000"/>
              <a:gd name="connsiteX110" fmla="*/ 10143084 w 12192000"/>
              <a:gd name="connsiteY110" fmla="*/ 3827809 h 6858000"/>
              <a:gd name="connsiteX111" fmla="*/ 10143084 w 12192000"/>
              <a:gd name="connsiteY111" fmla="*/ 2845667 h 6858000"/>
              <a:gd name="connsiteX112" fmla="*/ 8144942 w 12192000"/>
              <a:gd name="connsiteY112" fmla="*/ 2845667 h 6858000"/>
              <a:gd name="connsiteX113" fmla="*/ 8144942 w 12192000"/>
              <a:gd name="connsiteY113" fmla="*/ 3827809 h 6858000"/>
              <a:gd name="connsiteX114" fmla="*/ 9127084 w 12192000"/>
              <a:gd name="connsiteY114" fmla="*/ 3827809 h 6858000"/>
              <a:gd name="connsiteX115" fmla="*/ 9127084 w 12192000"/>
              <a:gd name="connsiteY115" fmla="*/ 2845667 h 6858000"/>
              <a:gd name="connsiteX116" fmla="*/ 7128942 w 12192000"/>
              <a:gd name="connsiteY116" fmla="*/ 2845667 h 6858000"/>
              <a:gd name="connsiteX117" fmla="*/ 7128942 w 12192000"/>
              <a:gd name="connsiteY117" fmla="*/ 3827809 h 6858000"/>
              <a:gd name="connsiteX118" fmla="*/ 8111084 w 12192000"/>
              <a:gd name="connsiteY118" fmla="*/ 3827809 h 6858000"/>
              <a:gd name="connsiteX119" fmla="*/ 8111084 w 12192000"/>
              <a:gd name="connsiteY119" fmla="*/ 2845667 h 6858000"/>
              <a:gd name="connsiteX120" fmla="*/ 4080917 w 12192000"/>
              <a:gd name="connsiteY120" fmla="*/ 1829692 h 6858000"/>
              <a:gd name="connsiteX121" fmla="*/ 4080917 w 12192000"/>
              <a:gd name="connsiteY121" fmla="*/ 2811834 h 6858000"/>
              <a:gd name="connsiteX122" fmla="*/ 5063058 w 12192000"/>
              <a:gd name="connsiteY122" fmla="*/ 2811834 h 6858000"/>
              <a:gd name="connsiteX123" fmla="*/ 5063058 w 12192000"/>
              <a:gd name="connsiteY123" fmla="*/ 1829692 h 6858000"/>
              <a:gd name="connsiteX124" fmla="*/ 3064917 w 12192000"/>
              <a:gd name="connsiteY124" fmla="*/ 1829692 h 6858000"/>
              <a:gd name="connsiteX125" fmla="*/ 3064917 w 12192000"/>
              <a:gd name="connsiteY125" fmla="*/ 2811834 h 6858000"/>
              <a:gd name="connsiteX126" fmla="*/ 4047058 w 12192000"/>
              <a:gd name="connsiteY126" fmla="*/ 2811834 h 6858000"/>
              <a:gd name="connsiteX127" fmla="*/ 4047058 w 12192000"/>
              <a:gd name="connsiteY127" fmla="*/ 1829692 h 6858000"/>
              <a:gd name="connsiteX128" fmla="*/ 2048942 w 12192000"/>
              <a:gd name="connsiteY128" fmla="*/ 1829692 h 6858000"/>
              <a:gd name="connsiteX129" fmla="*/ 2048942 w 12192000"/>
              <a:gd name="connsiteY129" fmla="*/ 2811834 h 6858000"/>
              <a:gd name="connsiteX130" fmla="*/ 3031058 w 12192000"/>
              <a:gd name="connsiteY130" fmla="*/ 2811834 h 6858000"/>
              <a:gd name="connsiteX131" fmla="*/ 3031058 w 12192000"/>
              <a:gd name="connsiteY131" fmla="*/ 1829692 h 6858000"/>
              <a:gd name="connsiteX132" fmla="*/ 1032942 w 12192000"/>
              <a:gd name="connsiteY132" fmla="*/ 1829692 h 6858000"/>
              <a:gd name="connsiteX133" fmla="*/ 1032942 w 12192000"/>
              <a:gd name="connsiteY133" fmla="*/ 2811834 h 6858000"/>
              <a:gd name="connsiteX134" fmla="*/ 2015084 w 12192000"/>
              <a:gd name="connsiteY134" fmla="*/ 2811834 h 6858000"/>
              <a:gd name="connsiteX135" fmla="*/ 2015084 w 12192000"/>
              <a:gd name="connsiteY135" fmla="*/ 1829692 h 6858000"/>
              <a:gd name="connsiteX136" fmla="*/ 10176916 w 12192000"/>
              <a:gd name="connsiteY136" fmla="*/ 1829667 h 6858000"/>
              <a:gd name="connsiteX137" fmla="*/ 10176916 w 12192000"/>
              <a:gd name="connsiteY137" fmla="*/ 2811808 h 6858000"/>
              <a:gd name="connsiteX138" fmla="*/ 11159058 w 12192000"/>
              <a:gd name="connsiteY138" fmla="*/ 2811808 h 6858000"/>
              <a:gd name="connsiteX139" fmla="*/ 11159058 w 12192000"/>
              <a:gd name="connsiteY139" fmla="*/ 1829667 h 6858000"/>
              <a:gd name="connsiteX140" fmla="*/ 9160942 w 12192000"/>
              <a:gd name="connsiteY140" fmla="*/ 1829667 h 6858000"/>
              <a:gd name="connsiteX141" fmla="*/ 9160942 w 12192000"/>
              <a:gd name="connsiteY141" fmla="*/ 2811808 h 6858000"/>
              <a:gd name="connsiteX142" fmla="*/ 10143084 w 12192000"/>
              <a:gd name="connsiteY142" fmla="*/ 2811808 h 6858000"/>
              <a:gd name="connsiteX143" fmla="*/ 10143084 w 12192000"/>
              <a:gd name="connsiteY143" fmla="*/ 1829667 h 6858000"/>
              <a:gd name="connsiteX144" fmla="*/ 8144942 w 12192000"/>
              <a:gd name="connsiteY144" fmla="*/ 1829667 h 6858000"/>
              <a:gd name="connsiteX145" fmla="*/ 8144942 w 12192000"/>
              <a:gd name="connsiteY145" fmla="*/ 2811808 h 6858000"/>
              <a:gd name="connsiteX146" fmla="*/ 9127084 w 12192000"/>
              <a:gd name="connsiteY146" fmla="*/ 2811808 h 6858000"/>
              <a:gd name="connsiteX147" fmla="*/ 9127084 w 12192000"/>
              <a:gd name="connsiteY147" fmla="*/ 1829667 h 6858000"/>
              <a:gd name="connsiteX148" fmla="*/ 7128942 w 12192000"/>
              <a:gd name="connsiteY148" fmla="*/ 1829667 h 6858000"/>
              <a:gd name="connsiteX149" fmla="*/ 7128942 w 12192000"/>
              <a:gd name="connsiteY149" fmla="*/ 2811808 h 6858000"/>
              <a:gd name="connsiteX150" fmla="*/ 8111084 w 12192000"/>
              <a:gd name="connsiteY150" fmla="*/ 2811808 h 6858000"/>
              <a:gd name="connsiteX151" fmla="*/ 8111084 w 12192000"/>
              <a:gd name="connsiteY151" fmla="*/ 1829667 h 6858000"/>
              <a:gd name="connsiteX152" fmla="*/ 6112942 w 12192000"/>
              <a:gd name="connsiteY152" fmla="*/ 1829667 h 6858000"/>
              <a:gd name="connsiteX153" fmla="*/ 6112942 w 12192000"/>
              <a:gd name="connsiteY153" fmla="*/ 2811808 h 6858000"/>
              <a:gd name="connsiteX154" fmla="*/ 7095084 w 12192000"/>
              <a:gd name="connsiteY154" fmla="*/ 2811808 h 6858000"/>
              <a:gd name="connsiteX155" fmla="*/ 7095084 w 12192000"/>
              <a:gd name="connsiteY155" fmla="*/ 1829667 h 6858000"/>
              <a:gd name="connsiteX156" fmla="*/ 5096942 w 12192000"/>
              <a:gd name="connsiteY156" fmla="*/ 1829667 h 6858000"/>
              <a:gd name="connsiteX157" fmla="*/ 5096942 w 12192000"/>
              <a:gd name="connsiteY157" fmla="*/ 2811808 h 6858000"/>
              <a:gd name="connsiteX158" fmla="*/ 6079084 w 12192000"/>
              <a:gd name="connsiteY158" fmla="*/ 2811808 h 6858000"/>
              <a:gd name="connsiteX159" fmla="*/ 6079084 w 12192000"/>
              <a:gd name="connsiteY159" fmla="*/ 1829667 h 6858000"/>
              <a:gd name="connsiteX160" fmla="*/ 3064917 w 12192000"/>
              <a:gd name="connsiteY160" fmla="*/ 813692 h 6858000"/>
              <a:gd name="connsiteX161" fmla="*/ 3064917 w 12192000"/>
              <a:gd name="connsiteY161" fmla="*/ 1795834 h 6858000"/>
              <a:gd name="connsiteX162" fmla="*/ 4047058 w 12192000"/>
              <a:gd name="connsiteY162" fmla="*/ 1795834 h 6858000"/>
              <a:gd name="connsiteX163" fmla="*/ 4047058 w 12192000"/>
              <a:gd name="connsiteY163" fmla="*/ 813692 h 6858000"/>
              <a:gd name="connsiteX164" fmla="*/ 2048942 w 12192000"/>
              <a:gd name="connsiteY164" fmla="*/ 813692 h 6858000"/>
              <a:gd name="connsiteX165" fmla="*/ 2048942 w 12192000"/>
              <a:gd name="connsiteY165" fmla="*/ 1795834 h 6858000"/>
              <a:gd name="connsiteX166" fmla="*/ 3031058 w 12192000"/>
              <a:gd name="connsiteY166" fmla="*/ 1795834 h 6858000"/>
              <a:gd name="connsiteX167" fmla="*/ 3031058 w 12192000"/>
              <a:gd name="connsiteY167" fmla="*/ 813692 h 6858000"/>
              <a:gd name="connsiteX168" fmla="*/ 1032942 w 12192000"/>
              <a:gd name="connsiteY168" fmla="*/ 813692 h 6858000"/>
              <a:gd name="connsiteX169" fmla="*/ 1032942 w 12192000"/>
              <a:gd name="connsiteY169" fmla="*/ 1795834 h 6858000"/>
              <a:gd name="connsiteX170" fmla="*/ 2015084 w 12192000"/>
              <a:gd name="connsiteY170" fmla="*/ 1795834 h 6858000"/>
              <a:gd name="connsiteX171" fmla="*/ 2015084 w 12192000"/>
              <a:gd name="connsiteY171" fmla="*/ 813692 h 6858000"/>
              <a:gd name="connsiteX172" fmla="*/ 10176916 w 12192000"/>
              <a:gd name="connsiteY172" fmla="*/ 813667 h 6858000"/>
              <a:gd name="connsiteX173" fmla="*/ 10176916 w 12192000"/>
              <a:gd name="connsiteY173" fmla="*/ 1795808 h 6858000"/>
              <a:gd name="connsiteX174" fmla="*/ 11159058 w 12192000"/>
              <a:gd name="connsiteY174" fmla="*/ 1795808 h 6858000"/>
              <a:gd name="connsiteX175" fmla="*/ 11159058 w 12192000"/>
              <a:gd name="connsiteY175" fmla="*/ 813667 h 6858000"/>
              <a:gd name="connsiteX176" fmla="*/ 9160942 w 12192000"/>
              <a:gd name="connsiteY176" fmla="*/ 813667 h 6858000"/>
              <a:gd name="connsiteX177" fmla="*/ 9160942 w 12192000"/>
              <a:gd name="connsiteY177" fmla="*/ 1795808 h 6858000"/>
              <a:gd name="connsiteX178" fmla="*/ 10143084 w 12192000"/>
              <a:gd name="connsiteY178" fmla="*/ 1795808 h 6858000"/>
              <a:gd name="connsiteX179" fmla="*/ 10143084 w 12192000"/>
              <a:gd name="connsiteY179" fmla="*/ 813667 h 6858000"/>
              <a:gd name="connsiteX180" fmla="*/ 8144942 w 12192000"/>
              <a:gd name="connsiteY180" fmla="*/ 813667 h 6858000"/>
              <a:gd name="connsiteX181" fmla="*/ 8144942 w 12192000"/>
              <a:gd name="connsiteY181" fmla="*/ 1795808 h 6858000"/>
              <a:gd name="connsiteX182" fmla="*/ 9127084 w 12192000"/>
              <a:gd name="connsiteY182" fmla="*/ 1795808 h 6858000"/>
              <a:gd name="connsiteX183" fmla="*/ 9127084 w 12192000"/>
              <a:gd name="connsiteY183" fmla="*/ 813667 h 6858000"/>
              <a:gd name="connsiteX184" fmla="*/ 7128942 w 12192000"/>
              <a:gd name="connsiteY184" fmla="*/ 813667 h 6858000"/>
              <a:gd name="connsiteX185" fmla="*/ 7128942 w 12192000"/>
              <a:gd name="connsiteY185" fmla="*/ 1795808 h 6858000"/>
              <a:gd name="connsiteX186" fmla="*/ 8111084 w 12192000"/>
              <a:gd name="connsiteY186" fmla="*/ 1795808 h 6858000"/>
              <a:gd name="connsiteX187" fmla="*/ 8111084 w 12192000"/>
              <a:gd name="connsiteY187" fmla="*/ 813667 h 6858000"/>
              <a:gd name="connsiteX188" fmla="*/ 6112942 w 12192000"/>
              <a:gd name="connsiteY188" fmla="*/ 813667 h 6858000"/>
              <a:gd name="connsiteX189" fmla="*/ 6112942 w 12192000"/>
              <a:gd name="connsiteY189" fmla="*/ 1795808 h 6858000"/>
              <a:gd name="connsiteX190" fmla="*/ 7095084 w 12192000"/>
              <a:gd name="connsiteY190" fmla="*/ 1795808 h 6858000"/>
              <a:gd name="connsiteX191" fmla="*/ 7095084 w 12192000"/>
              <a:gd name="connsiteY191" fmla="*/ 813667 h 6858000"/>
              <a:gd name="connsiteX192" fmla="*/ 5096918 w 12192000"/>
              <a:gd name="connsiteY192" fmla="*/ 813667 h 6858000"/>
              <a:gd name="connsiteX193" fmla="*/ 5096918 w 12192000"/>
              <a:gd name="connsiteY193" fmla="*/ 1795808 h 6858000"/>
              <a:gd name="connsiteX194" fmla="*/ 6079059 w 12192000"/>
              <a:gd name="connsiteY194" fmla="*/ 1795808 h 6858000"/>
              <a:gd name="connsiteX195" fmla="*/ 6079059 w 12192000"/>
              <a:gd name="connsiteY195" fmla="*/ 813667 h 6858000"/>
              <a:gd name="connsiteX196" fmla="*/ 4080917 w 12192000"/>
              <a:gd name="connsiteY196" fmla="*/ 813667 h 6858000"/>
              <a:gd name="connsiteX197" fmla="*/ 4080917 w 12192000"/>
              <a:gd name="connsiteY197" fmla="*/ 1795808 h 6858000"/>
              <a:gd name="connsiteX198" fmla="*/ 5063058 w 12192000"/>
              <a:gd name="connsiteY198" fmla="*/ 1795808 h 6858000"/>
              <a:gd name="connsiteX199" fmla="*/ 5063058 w 12192000"/>
              <a:gd name="connsiteY199" fmla="*/ 813667 h 6858000"/>
              <a:gd name="connsiteX200" fmla="*/ 999058 w 12192000"/>
              <a:gd name="connsiteY200" fmla="*/ 0 h 6858000"/>
              <a:gd name="connsiteX201" fmla="*/ 1032942 w 12192000"/>
              <a:gd name="connsiteY201" fmla="*/ 0 h 6858000"/>
              <a:gd name="connsiteX202" fmla="*/ 1032942 w 12192000"/>
              <a:gd name="connsiteY202" fmla="*/ 779834 h 6858000"/>
              <a:gd name="connsiteX203" fmla="*/ 2015084 w 12192000"/>
              <a:gd name="connsiteY203" fmla="*/ 779834 h 6858000"/>
              <a:gd name="connsiteX204" fmla="*/ 2015084 w 12192000"/>
              <a:gd name="connsiteY204" fmla="*/ 0 h 6858000"/>
              <a:gd name="connsiteX205" fmla="*/ 2048942 w 12192000"/>
              <a:gd name="connsiteY205" fmla="*/ 0 h 6858000"/>
              <a:gd name="connsiteX206" fmla="*/ 2048942 w 12192000"/>
              <a:gd name="connsiteY206" fmla="*/ 779834 h 6858000"/>
              <a:gd name="connsiteX207" fmla="*/ 3031058 w 12192000"/>
              <a:gd name="connsiteY207" fmla="*/ 779834 h 6858000"/>
              <a:gd name="connsiteX208" fmla="*/ 3031058 w 12192000"/>
              <a:gd name="connsiteY208" fmla="*/ 0 h 6858000"/>
              <a:gd name="connsiteX209" fmla="*/ 3064917 w 12192000"/>
              <a:gd name="connsiteY209" fmla="*/ 0 h 6858000"/>
              <a:gd name="connsiteX210" fmla="*/ 3064917 w 12192000"/>
              <a:gd name="connsiteY210" fmla="*/ 779808 h 6858000"/>
              <a:gd name="connsiteX211" fmla="*/ 4047058 w 12192000"/>
              <a:gd name="connsiteY211" fmla="*/ 779808 h 6858000"/>
              <a:gd name="connsiteX212" fmla="*/ 4047058 w 12192000"/>
              <a:gd name="connsiteY212" fmla="*/ 0 h 6858000"/>
              <a:gd name="connsiteX213" fmla="*/ 4080917 w 12192000"/>
              <a:gd name="connsiteY213" fmla="*/ 0 h 6858000"/>
              <a:gd name="connsiteX214" fmla="*/ 4080917 w 12192000"/>
              <a:gd name="connsiteY214" fmla="*/ 779808 h 6858000"/>
              <a:gd name="connsiteX215" fmla="*/ 5063058 w 12192000"/>
              <a:gd name="connsiteY215" fmla="*/ 779808 h 6858000"/>
              <a:gd name="connsiteX216" fmla="*/ 5063058 w 12192000"/>
              <a:gd name="connsiteY216" fmla="*/ 0 h 6858000"/>
              <a:gd name="connsiteX217" fmla="*/ 5096918 w 12192000"/>
              <a:gd name="connsiteY217" fmla="*/ 0 h 6858000"/>
              <a:gd name="connsiteX218" fmla="*/ 5096918 w 12192000"/>
              <a:gd name="connsiteY218" fmla="*/ 779808 h 6858000"/>
              <a:gd name="connsiteX219" fmla="*/ 6079059 w 12192000"/>
              <a:gd name="connsiteY219" fmla="*/ 779808 h 6858000"/>
              <a:gd name="connsiteX220" fmla="*/ 6079059 w 12192000"/>
              <a:gd name="connsiteY220" fmla="*/ 0 h 6858000"/>
              <a:gd name="connsiteX221" fmla="*/ 6112917 w 12192000"/>
              <a:gd name="connsiteY221" fmla="*/ 0 h 6858000"/>
              <a:gd name="connsiteX222" fmla="*/ 6112917 w 12192000"/>
              <a:gd name="connsiteY222" fmla="*/ 779808 h 6858000"/>
              <a:gd name="connsiteX223" fmla="*/ 7095059 w 12192000"/>
              <a:gd name="connsiteY223" fmla="*/ 779808 h 6858000"/>
              <a:gd name="connsiteX224" fmla="*/ 7095059 w 12192000"/>
              <a:gd name="connsiteY224" fmla="*/ 0 h 6858000"/>
              <a:gd name="connsiteX225" fmla="*/ 7128942 w 12192000"/>
              <a:gd name="connsiteY225" fmla="*/ 0 h 6858000"/>
              <a:gd name="connsiteX226" fmla="*/ 7128942 w 12192000"/>
              <a:gd name="connsiteY226" fmla="*/ 779808 h 6858000"/>
              <a:gd name="connsiteX227" fmla="*/ 8111084 w 12192000"/>
              <a:gd name="connsiteY227" fmla="*/ 779808 h 6858000"/>
              <a:gd name="connsiteX228" fmla="*/ 8111084 w 12192000"/>
              <a:gd name="connsiteY228" fmla="*/ 0 h 6858000"/>
              <a:gd name="connsiteX229" fmla="*/ 8144942 w 12192000"/>
              <a:gd name="connsiteY229" fmla="*/ 0 h 6858000"/>
              <a:gd name="connsiteX230" fmla="*/ 8144942 w 12192000"/>
              <a:gd name="connsiteY230" fmla="*/ 779808 h 6858000"/>
              <a:gd name="connsiteX231" fmla="*/ 9127084 w 12192000"/>
              <a:gd name="connsiteY231" fmla="*/ 779808 h 6858000"/>
              <a:gd name="connsiteX232" fmla="*/ 9127084 w 12192000"/>
              <a:gd name="connsiteY232" fmla="*/ 0 h 6858000"/>
              <a:gd name="connsiteX233" fmla="*/ 9160942 w 12192000"/>
              <a:gd name="connsiteY233" fmla="*/ 0 h 6858000"/>
              <a:gd name="connsiteX234" fmla="*/ 9160942 w 12192000"/>
              <a:gd name="connsiteY234" fmla="*/ 779808 h 6858000"/>
              <a:gd name="connsiteX235" fmla="*/ 10143084 w 12192000"/>
              <a:gd name="connsiteY235" fmla="*/ 779808 h 6858000"/>
              <a:gd name="connsiteX236" fmla="*/ 10143084 w 12192000"/>
              <a:gd name="connsiteY236" fmla="*/ 0 h 6858000"/>
              <a:gd name="connsiteX237" fmla="*/ 10176916 w 12192000"/>
              <a:gd name="connsiteY237" fmla="*/ 0 h 6858000"/>
              <a:gd name="connsiteX238" fmla="*/ 10176916 w 12192000"/>
              <a:gd name="connsiteY238" fmla="*/ 779808 h 6858000"/>
              <a:gd name="connsiteX239" fmla="*/ 11159058 w 12192000"/>
              <a:gd name="connsiteY239" fmla="*/ 779808 h 6858000"/>
              <a:gd name="connsiteX240" fmla="*/ 11159058 w 12192000"/>
              <a:gd name="connsiteY240" fmla="*/ 0 h 6858000"/>
              <a:gd name="connsiteX241" fmla="*/ 11192942 w 12192000"/>
              <a:gd name="connsiteY241" fmla="*/ 0 h 6858000"/>
              <a:gd name="connsiteX242" fmla="*/ 11192942 w 12192000"/>
              <a:gd name="connsiteY242" fmla="*/ 779834 h 6858000"/>
              <a:gd name="connsiteX243" fmla="*/ 12192000 w 12192000"/>
              <a:gd name="connsiteY243" fmla="*/ 779834 h 6858000"/>
              <a:gd name="connsiteX244" fmla="*/ 12192000 w 12192000"/>
              <a:gd name="connsiteY244" fmla="*/ 813692 h 6858000"/>
              <a:gd name="connsiteX245" fmla="*/ 11192942 w 12192000"/>
              <a:gd name="connsiteY245" fmla="*/ 813692 h 6858000"/>
              <a:gd name="connsiteX246" fmla="*/ 11192942 w 12192000"/>
              <a:gd name="connsiteY246" fmla="*/ 1795834 h 6858000"/>
              <a:gd name="connsiteX247" fmla="*/ 12192000 w 12192000"/>
              <a:gd name="connsiteY247" fmla="*/ 1795834 h 6858000"/>
              <a:gd name="connsiteX248" fmla="*/ 12192000 w 12192000"/>
              <a:gd name="connsiteY248" fmla="*/ 1829692 h 6858000"/>
              <a:gd name="connsiteX249" fmla="*/ 11192942 w 12192000"/>
              <a:gd name="connsiteY249" fmla="*/ 1829692 h 6858000"/>
              <a:gd name="connsiteX250" fmla="*/ 11192942 w 12192000"/>
              <a:gd name="connsiteY250" fmla="*/ 2811834 h 6858000"/>
              <a:gd name="connsiteX251" fmla="*/ 12192000 w 12192000"/>
              <a:gd name="connsiteY251" fmla="*/ 2811834 h 6858000"/>
              <a:gd name="connsiteX252" fmla="*/ 12192000 w 12192000"/>
              <a:gd name="connsiteY252" fmla="*/ 2845692 h 6858000"/>
              <a:gd name="connsiteX253" fmla="*/ 11192942 w 12192000"/>
              <a:gd name="connsiteY253" fmla="*/ 2845692 h 6858000"/>
              <a:gd name="connsiteX254" fmla="*/ 11192942 w 12192000"/>
              <a:gd name="connsiteY254" fmla="*/ 3827834 h 6858000"/>
              <a:gd name="connsiteX255" fmla="*/ 12192000 w 12192000"/>
              <a:gd name="connsiteY255" fmla="*/ 3827834 h 6858000"/>
              <a:gd name="connsiteX256" fmla="*/ 12192000 w 12192000"/>
              <a:gd name="connsiteY256" fmla="*/ 3861692 h 6858000"/>
              <a:gd name="connsiteX257" fmla="*/ 11192942 w 12192000"/>
              <a:gd name="connsiteY257" fmla="*/ 3861692 h 6858000"/>
              <a:gd name="connsiteX258" fmla="*/ 11192942 w 12192000"/>
              <a:gd name="connsiteY258" fmla="*/ 4843834 h 6858000"/>
              <a:gd name="connsiteX259" fmla="*/ 12192000 w 12192000"/>
              <a:gd name="connsiteY259" fmla="*/ 4843834 h 6858000"/>
              <a:gd name="connsiteX260" fmla="*/ 12192000 w 12192000"/>
              <a:gd name="connsiteY260" fmla="*/ 4877692 h 6858000"/>
              <a:gd name="connsiteX261" fmla="*/ 11192942 w 12192000"/>
              <a:gd name="connsiteY261" fmla="*/ 4877692 h 6858000"/>
              <a:gd name="connsiteX262" fmla="*/ 11192942 w 12192000"/>
              <a:gd name="connsiteY262" fmla="*/ 5859834 h 6858000"/>
              <a:gd name="connsiteX263" fmla="*/ 12192000 w 12192000"/>
              <a:gd name="connsiteY263" fmla="*/ 5859834 h 6858000"/>
              <a:gd name="connsiteX264" fmla="*/ 12192000 w 12192000"/>
              <a:gd name="connsiteY264" fmla="*/ 5893692 h 6858000"/>
              <a:gd name="connsiteX265" fmla="*/ 11192942 w 12192000"/>
              <a:gd name="connsiteY265" fmla="*/ 5893692 h 6858000"/>
              <a:gd name="connsiteX266" fmla="*/ 11192942 w 12192000"/>
              <a:gd name="connsiteY266" fmla="*/ 6858000 h 6858000"/>
              <a:gd name="connsiteX267" fmla="*/ 11159058 w 12192000"/>
              <a:gd name="connsiteY267" fmla="*/ 6858000 h 6858000"/>
              <a:gd name="connsiteX268" fmla="*/ 11159058 w 12192000"/>
              <a:gd name="connsiteY268" fmla="*/ 5893666 h 6858000"/>
              <a:gd name="connsiteX269" fmla="*/ 10176916 w 12192000"/>
              <a:gd name="connsiteY269" fmla="*/ 5893666 h 6858000"/>
              <a:gd name="connsiteX270" fmla="*/ 10176916 w 12192000"/>
              <a:gd name="connsiteY270" fmla="*/ 6858000 h 6858000"/>
              <a:gd name="connsiteX271" fmla="*/ 10143084 w 12192000"/>
              <a:gd name="connsiteY271" fmla="*/ 6858000 h 6858000"/>
              <a:gd name="connsiteX272" fmla="*/ 10143084 w 12192000"/>
              <a:gd name="connsiteY272" fmla="*/ 5893692 h 6858000"/>
              <a:gd name="connsiteX273" fmla="*/ 9160942 w 12192000"/>
              <a:gd name="connsiteY273" fmla="*/ 5893692 h 6858000"/>
              <a:gd name="connsiteX274" fmla="*/ 9160942 w 12192000"/>
              <a:gd name="connsiteY274" fmla="*/ 6858000 h 6858000"/>
              <a:gd name="connsiteX275" fmla="*/ 9127084 w 12192000"/>
              <a:gd name="connsiteY275" fmla="*/ 6858000 h 6858000"/>
              <a:gd name="connsiteX276" fmla="*/ 9127084 w 12192000"/>
              <a:gd name="connsiteY276" fmla="*/ 5893692 h 6858000"/>
              <a:gd name="connsiteX277" fmla="*/ 8144942 w 12192000"/>
              <a:gd name="connsiteY277" fmla="*/ 5893692 h 6858000"/>
              <a:gd name="connsiteX278" fmla="*/ 8144942 w 12192000"/>
              <a:gd name="connsiteY278" fmla="*/ 6858000 h 6858000"/>
              <a:gd name="connsiteX279" fmla="*/ 8111084 w 12192000"/>
              <a:gd name="connsiteY279" fmla="*/ 6858000 h 6858000"/>
              <a:gd name="connsiteX280" fmla="*/ 8111084 w 12192000"/>
              <a:gd name="connsiteY280" fmla="*/ 5893692 h 6858000"/>
              <a:gd name="connsiteX281" fmla="*/ 7128942 w 12192000"/>
              <a:gd name="connsiteY281" fmla="*/ 5893692 h 6858000"/>
              <a:gd name="connsiteX282" fmla="*/ 7128942 w 12192000"/>
              <a:gd name="connsiteY282" fmla="*/ 6858000 h 6858000"/>
              <a:gd name="connsiteX283" fmla="*/ 7095084 w 12192000"/>
              <a:gd name="connsiteY283" fmla="*/ 6858000 h 6858000"/>
              <a:gd name="connsiteX284" fmla="*/ 7095084 w 12192000"/>
              <a:gd name="connsiteY284" fmla="*/ 5893692 h 6858000"/>
              <a:gd name="connsiteX285" fmla="*/ 6112942 w 12192000"/>
              <a:gd name="connsiteY285" fmla="*/ 5893692 h 6858000"/>
              <a:gd name="connsiteX286" fmla="*/ 6112942 w 12192000"/>
              <a:gd name="connsiteY286" fmla="*/ 6858000 h 6858000"/>
              <a:gd name="connsiteX287" fmla="*/ 6079084 w 12192000"/>
              <a:gd name="connsiteY287" fmla="*/ 6858000 h 6858000"/>
              <a:gd name="connsiteX288" fmla="*/ 6079084 w 12192000"/>
              <a:gd name="connsiteY288" fmla="*/ 5893692 h 6858000"/>
              <a:gd name="connsiteX289" fmla="*/ 5096942 w 12192000"/>
              <a:gd name="connsiteY289" fmla="*/ 5893692 h 6858000"/>
              <a:gd name="connsiteX290" fmla="*/ 5096942 w 12192000"/>
              <a:gd name="connsiteY290" fmla="*/ 6858000 h 6858000"/>
              <a:gd name="connsiteX291" fmla="*/ 5063084 w 12192000"/>
              <a:gd name="connsiteY291" fmla="*/ 6858000 h 6858000"/>
              <a:gd name="connsiteX292" fmla="*/ 5063084 w 12192000"/>
              <a:gd name="connsiteY292" fmla="*/ 5893692 h 6858000"/>
              <a:gd name="connsiteX293" fmla="*/ 4080942 w 12192000"/>
              <a:gd name="connsiteY293" fmla="*/ 5893692 h 6858000"/>
              <a:gd name="connsiteX294" fmla="*/ 4080942 w 12192000"/>
              <a:gd name="connsiteY294" fmla="*/ 6858000 h 6858000"/>
              <a:gd name="connsiteX295" fmla="*/ 4047084 w 12192000"/>
              <a:gd name="connsiteY295" fmla="*/ 6858000 h 6858000"/>
              <a:gd name="connsiteX296" fmla="*/ 4047084 w 12192000"/>
              <a:gd name="connsiteY296" fmla="*/ 5893692 h 6858000"/>
              <a:gd name="connsiteX297" fmla="*/ 3064942 w 12192000"/>
              <a:gd name="connsiteY297" fmla="*/ 5893692 h 6858000"/>
              <a:gd name="connsiteX298" fmla="*/ 3064942 w 12192000"/>
              <a:gd name="connsiteY298" fmla="*/ 6858000 h 6858000"/>
              <a:gd name="connsiteX299" fmla="*/ 3031058 w 12192000"/>
              <a:gd name="connsiteY299" fmla="*/ 6858000 h 6858000"/>
              <a:gd name="connsiteX300" fmla="*/ 3031058 w 12192000"/>
              <a:gd name="connsiteY300" fmla="*/ 5893692 h 6858000"/>
              <a:gd name="connsiteX301" fmla="*/ 2048942 w 12192000"/>
              <a:gd name="connsiteY301" fmla="*/ 5893692 h 6858000"/>
              <a:gd name="connsiteX302" fmla="*/ 2048942 w 12192000"/>
              <a:gd name="connsiteY302" fmla="*/ 6858000 h 6858000"/>
              <a:gd name="connsiteX303" fmla="*/ 2015084 w 12192000"/>
              <a:gd name="connsiteY303" fmla="*/ 6858000 h 6858000"/>
              <a:gd name="connsiteX304" fmla="*/ 2015084 w 12192000"/>
              <a:gd name="connsiteY304" fmla="*/ 5893692 h 6858000"/>
              <a:gd name="connsiteX305" fmla="*/ 1032942 w 12192000"/>
              <a:gd name="connsiteY305" fmla="*/ 5893692 h 6858000"/>
              <a:gd name="connsiteX306" fmla="*/ 1032942 w 12192000"/>
              <a:gd name="connsiteY306" fmla="*/ 6858000 h 6858000"/>
              <a:gd name="connsiteX307" fmla="*/ 999058 w 12192000"/>
              <a:gd name="connsiteY307" fmla="*/ 6858000 h 6858000"/>
              <a:gd name="connsiteX308" fmla="*/ 999058 w 12192000"/>
              <a:gd name="connsiteY308" fmla="*/ 5893666 h 6858000"/>
              <a:gd name="connsiteX309" fmla="*/ 0 w 12192000"/>
              <a:gd name="connsiteY309" fmla="*/ 5893666 h 6858000"/>
              <a:gd name="connsiteX310" fmla="*/ 0 w 12192000"/>
              <a:gd name="connsiteY310" fmla="*/ 5859808 h 6858000"/>
              <a:gd name="connsiteX311" fmla="*/ 999058 w 12192000"/>
              <a:gd name="connsiteY311" fmla="*/ 5859808 h 6858000"/>
              <a:gd name="connsiteX312" fmla="*/ 999058 w 12192000"/>
              <a:gd name="connsiteY312" fmla="*/ 4877666 h 6858000"/>
              <a:gd name="connsiteX313" fmla="*/ 0 w 12192000"/>
              <a:gd name="connsiteY313" fmla="*/ 4877666 h 6858000"/>
              <a:gd name="connsiteX314" fmla="*/ 0 w 12192000"/>
              <a:gd name="connsiteY314" fmla="*/ 4843809 h 6858000"/>
              <a:gd name="connsiteX315" fmla="*/ 999058 w 12192000"/>
              <a:gd name="connsiteY315" fmla="*/ 4843809 h 6858000"/>
              <a:gd name="connsiteX316" fmla="*/ 999058 w 12192000"/>
              <a:gd name="connsiteY316" fmla="*/ 3861666 h 6858000"/>
              <a:gd name="connsiteX317" fmla="*/ 0 w 12192000"/>
              <a:gd name="connsiteY317" fmla="*/ 3861666 h 6858000"/>
              <a:gd name="connsiteX318" fmla="*/ 0 w 12192000"/>
              <a:gd name="connsiteY318" fmla="*/ 3827809 h 6858000"/>
              <a:gd name="connsiteX319" fmla="*/ 999058 w 12192000"/>
              <a:gd name="connsiteY319" fmla="*/ 3827809 h 6858000"/>
              <a:gd name="connsiteX320" fmla="*/ 999058 w 12192000"/>
              <a:gd name="connsiteY320" fmla="*/ 2845667 h 6858000"/>
              <a:gd name="connsiteX321" fmla="*/ 0 w 12192000"/>
              <a:gd name="connsiteY321" fmla="*/ 2845667 h 6858000"/>
              <a:gd name="connsiteX322" fmla="*/ 0 w 12192000"/>
              <a:gd name="connsiteY322" fmla="*/ 2811808 h 6858000"/>
              <a:gd name="connsiteX323" fmla="*/ 999058 w 12192000"/>
              <a:gd name="connsiteY323" fmla="*/ 2811808 h 6858000"/>
              <a:gd name="connsiteX324" fmla="*/ 999058 w 12192000"/>
              <a:gd name="connsiteY324" fmla="*/ 1829667 h 6858000"/>
              <a:gd name="connsiteX325" fmla="*/ 0 w 12192000"/>
              <a:gd name="connsiteY325" fmla="*/ 1829667 h 6858000"/>
              <a:gd name="connsiteX326" fmla="*/ 0 w 12192000"/>
              <a:gd name="connsiteY326" fmla="*/ 1795808 h 6858000"/>
              <a:gd name="connsiteX327" fmla="*/ 999058 w 12192000"/>
              <a:gd name="connsiteY327" fmla="*/ 1795808 h 6858000"/>
              <a:gd name="connsiteX328" fmla="*/ 999058 w 12192000"/>
              <a:gd name="connsiteY328" fmla="*/ 813667 h 6858000"/>
              <a:gd name="connsiteX329" fmla="*/ 0 w 12192000"/>
              <a:gd name="connsiteY329" fmla="*/ 813667 h 6858000"/>
              <a:gd name="connsiteX330" fmla="*/ 0 w 12192000"/>
              <a:gd name="connsiteY330" fmla="*/ 779808 h 6858000"/>
              <a:gd name="connsiteX331" fmla="*/ 999058 w 12192000"/>
              <a:gd name="connsiteY331" fmla="*/ 7798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12192000" h="6858000">
                <a:moveTo>
                  <a:pt x="8144942" y="4877692"/>
                </a:moveTo>
                <a:lnTo>
                  <a:pt x="8144942" y="5859834"/>
                </a:lnTo>
                <a:lnTo>
                  <a:pt x="9127084" y="5859834"/>
                </a:lnTo>
                <a:lnTo>
                  <a:pt x="9127084" y="4877692"/>
                </a:lnTo>
                <a:close/>
                <a:moveTo>
                  <a:pt x="7128942" y="4877692"/>
                </a:moveTo>
                <a:lnTo>
                  <a:pt x="7128942" y="5859834"/>
                </a:lnTo>
                <a:lnTo>
                  <a:pt x="8111084" y="5859834"/>
                </a:lnTo>
                <a:lnTo>
                  <a:pt x="8111084" y="4877692"/>
                </a:lnTo>
                <a:close/>
                <a:moveTo>
                  <a:pt x="6112942" y="4877692"/>
                </a:moveTo>
                <a:lnTo>
                  <a:pt x="6112942" y="5859834"/>
                </a:lnTo>
                <a:lnTo>
                  <a:pt x="7095084" y="5859834"/>
                </a:lnTo>
                <a:lnTo>
                  <a:pt x="7095084" y="4877692"/>
                </a:lnTo>
                <a:close/>
                <a:moveTo>
                  <a:pt x="5096942" y="4877692"/>
                </a:moveTo>
                <a:lnTo>
                  <a:pt x="5096942" y="5859834"/>
                </a:lnTo>
                <a:lnTo>
                  <a:pt x="6079084" y="5859834"/>
                </a:lnTo>
                <a:lnTo>
                  <a:pt x="6079084" y="4877692"/>
                </a:lnTo>
                <a:close/>
                <a:moveTo>
                  <a:pt x="4080942" y="4877692"/>
                </a:moveTo>
                <a:lnTo>
                  <a:pt x="4080942" y="5859834"/>
                </a:lnTo>
                <a:lnTo>
                  <a:pt x="5063084" y="5859834"/>
                </a:lnTo>
                <a:lnTo>
                  <a:pt x="5063084" y="4877692"/>
                </a:lnTo>
                <a:close/>
                <a:moveTo>
                  <a:pt x="3064917" y="4877692"/>
                </a:moveTo>
                <a:lnTo>
                  <a:pt x="3064917" y="5859834"/>
                </a:lnTo>
                <a:lnTo>
                  <a:pt x="4047058" y="5859834"/>
                </a:lnTo>
                <a:lnTo>
                  <a:pt x="4047058" y="4877692"/>
                </a:lnTo>
                <a:close/>
                <a:moveTo>
                  <a:pt x="2048942" y="4877692"/>
                </a:moveTo>
                <a:lnTo>
                  <a:pt x="2048942" y="5859834"/>
                </a:lnTo>
                <a:lnTo>
                  <a:pt x="3031058" y="5859834"/>
                </a:lnTo>
                <a:lnTo>
                  <a:pt x="3031058" y="4877692"/>
                </a:lnTo>
                <a:close/>
                <a:moveTo>
                  <a:pt x="1032942" y="4877692"/>
                </a:moveTo>
                <a:lnTo>
                  <a:pt x="1032942" y="5859834"/>
                </a:lnTo>
                <a:lnTo>
                  <a:pt x="2015084" y="5859834"/>
                </a:lnTo>
                <a:lnTo>
                  <a:pt x="2015084" y="4877692"/>
                </a:lnTo>
                <a:close/>
                <a:moveTo>
                  <a:pt x="10176916" y="4877666"/>
                </a:moveTo>
                <a:lnTo>
                  <a:pt x="10176916" y="5859808"/>
                </a:lnTo>
                <a:lnTo>
                  <a:pt x="11159058" y="5859808"/>
                </a:lnTo>
                <a:lnTo>
                  <a:pt x="11159058" y="4877666"/>
                </a:lnTo>
                <a:close/>
                <a:moveTo>
                  <a:pt x="9160942" y="4877666"/>
                </a:moveTo>
                <a:lnTo>
                  <a:pt x="9160942" y="5859808"/>
                </a:lnTo>
                <a:lnTo>
                  <a:pt x="10143084" y="5859808"/>
                </a:lnTo>
                <a:lnTo>
                  <a:pt x="10143084" y="4877666"/>
                </a:lnTo>
                <a:close/>
                <a:moveTo>
                  <a:pt x="7128942" y="3861692"/>
                </a:moveTo>
                <a:lnTo>
                  <a:pt x="7128942" y="4843834"/>
                </a:lnTo>
                <a:lnTo>
                  <a:pt x="8111084" y="4843834"/>
                </a:lnTo>
                <a:lnTo>
                  <a:pt x="8111084" y="3861692"/>
                </a:lnTo>
                <a:close/>
                <a:moveTo>
                  <a:pt x="6112942" y="3861692"/>
                </a:moveTo>
                <a:lnTo>
                  <a:pt x="6112942" y="4843834"/>
                </a:lnTo>
                <a:lnTo>
                  <a:pt x="7095084" y="4843834"/>
                </a:lnTo>
                <a:lnTo>
                  <a:pt x="7095084" y="3861692"/>
                </a:lnTo>
                <a:close/>
                <a:moveTo>
                  <a:pt x="5096942" y="3861692"/>
                </a:moveTo>
                <a:lnTo>
                  <a:pt x="5096942" y="4843834"/>
                </a:lnTo>
                <a:lnTo>
                  <a:pt x="6079084" y="4843834"/>
                </a:lnTo>
                <a:lnTo>
                  <a:pt x="6079084" y="3861692"/>
                </a:lnTo>
                <a:close/>
                <a:moveTo>
                  <a:pt x="4080917" y="3861692"/>
                </a:moveTo>
                <a:lnTo>
                  <a:pt x="4080917" y="4843834"/>
                </a:lnTo>
                <a:lnTo>
                  <a:pt x="5063058" y="4843834"/>
                </a:lnTo>
                <a:lnTo>
                  <a:pt x="5063058" y="3861692"/>
                </a:lnTo>
                <a:close/>
                <a:moveTo>
                  <a:pt x="3064917" y="3861692"/>
                </a:moveTo>
                <a:lnTo>
                  <a:pt x="3064917" y="4843834"/>
                </a:lnTo>
                <a:lnTo>
                  <a:pt x="4047058" y="4843834"/>
                </a:lnTo>
                <a:lnTo>
                  <a:pt x="4047058" y="3861692"/>
                </a:lnTo>
                <a:close/>
                <a:moveTo>
                  <a:pt x="2048942" y="3861692"/>
                </a:moveTo>
                <a:lnTo>
                  <a:pt x="2048942" y="4843834"/>
                </a:lnTo>
                <a:lnTo>
                  <a:pt x="3031058" y="4843834"/>
                </a:lnTo>
                <a:lnTo>
                  <a:pt x="3031058" y="3861692"/>
                </a:lnTo>
                <a:close/>
                <a:moveTo>
                  <a:pt x="1032942" y="3861692"/>
                </a:moveTo>
                <a:lnTo>
                  <a:pt x="1032942" y="4843834"/>
                </a:lnTo>
                <a:lnTo>
                  <a:pt x="2015084" y="4843834"/>
                </a:lnTo>
                <a:lnTo>
                  <a:pt x="2015084" y="3861692"/>
                </a:lnTo>
                <a:close/>
                <a:moveTo>
                  <a:pt x="10176916" y="3861666"/>
                </a:moveTo>
                <a:lnTo>
                  <a:pt x="10176916" y="4843809"/>
                </a:lnTo>
                <a:lnTo>
                  <a:pt x="11159058" y="4843809"/>
                </a:lnTo>
                <a:lnTo>
                  <a:pt x="11159058" y="3861666"/>
                </a:lnTo>
                <a:close/>
                <a:moveTo>
                  <a:pt x="9160942" y="3861666"/>
                </a:moveTo>
                <a:lnTo>
                  <a:pt x="9160942" y="4843809"/>
                </a:lnTo>
                <a:lnTo>
                  <a:pt x="10143084" y="4843809"/>
                </a:lnTo>
                <a:lnTo>
                  <a:pt x="10143084" y="3861666"/>
                </a:lnTo>
                <a:close/>
                <a:moveTo>
                  <a:pt x="8144942" y="3861666"/>
                </a:moveTo>
                <a:lnTo>
                  <a:pt x="8144942" y="4843809"/>
                </a:lnTo>
                <a:lnTo>
                  <a:pt x="9127084" y="4843809"/>
                </a:lnTo>
                <a:lnTo>
                  <a:pt x="9127084" y="3861666"/>
                </a:lnTo>
                <a:close/>
                <a:moveTo>
                  <a:pt x="6112942" y="2845692"/>
                </a:moveTo>
                <a:lnTo>
                  <a:pt x="6112942" y="3827834"/>
                </a:lnTo>
                <a:lnTo>
                  <a:pt x="7095084" y="3827834"/>
                </a:lnTo>
                <a:lnTo>
                  <a:pt x="7095084" y="2845692"/>
                </a:lnTo>
                <a:close/>
                <a:moveTo>
                  <a:pt x="5096918" y="2845692"/>
                </a:moveTo>
                <a:lnTo>
                  <a:pt x="5096918" y="3827834"/>
                </a:lnTo>
                <a:lnTo>
                  <a:pt x="6079059" y="3827834"/>
                </a:lnTo>
                <a:lnTo>
                  <a:pt x="6079059" y="2845692"/>
                </a:lnTo>
                <a:close/>
                <a:moveTo>
                  <a:pt x="4080917" y="2845692"/>
                </a:moveTo>
                <a:lnTo>
                  <a:pt x="4080917" y="3827834"/>
                </a:lnTo>
                <a:lnTo>
                  <a:pt x="5063058" y="3827834"/>
                </a:lnTo>
                <a:lnTo>
                  <a:pt x="5063058" y="2845692"/>
                </a:lnTo>
                <a:close/>
                <a:moveTo>
                  <a:pt x="3064917" y="2845692"/>
                </a:moveTo>
                <a:lnTo>
                  <a:pt x="3064917" y="3827834"/>
                </a:lnTo>
                <a:lnTo>
                  <a:pt x="4047058" y="3827834"/>
                </a:lnTo>
                <a:lnTo>
                  <a:pt x="4047058" y="2845692"/>
                </a:lnTo>
                <a:close/>
                <a:moveTo>
                  <a:pt x="2048942" y="2845692"/>
                </a:moveTo>
                <a:lnTo>
                  <a:pt x="2048942" y="3827834"/>
                </a:lnTo>
                <a:lnTo>
                  <a:pt x="3031058" y="3827834"/>
                </a:lnTo>
                <a:lnTo>
                  <a:pt x="3031058" y="2845692"/>
                </a:lnTo>
                <a:close/>
                <a:moveTo>
                  <a:pt x="1032942" y="2845692"/>
                </a:moveTo>
                <a:lnTo>
                  <a:pt x="1032942" y="3827834"/>
                </a:lnTo>
                <a:lnTo>
                  <a:pt x="2015084" y="3827834"/>
                </a:lnTo>
                <a:lnTo>
                  <a:pt x="2015084" y="2845692"/>
                </a:lnTo>
                <a:close/>
                <a:moveTo>
                  <a:pt x="10176916" y="2845667"/>
                </a:moveTo>
                <a:lnTo>
                  <a:pt x="10176916" y="3827809"/>
                </a:lnTo>
                <a:lnTo>
                  <a:pt x="11159058" y="3827809"/>
                </a:lnTo>
                <a:lnTo>
                  <a:pt x="11159058" y="2845667"/>
                </a:lnTo>
                <a:close/>
                <a:moveTo>
                  <a:pt x="9160942" y="2845667"/>
                </a:moveTo>
                <a:lnTo>
                  <a:pt x="9160942" y="3827809"/>
                </a:lnTo>
                <a:lnTo>
                  <a:pt x="10143084" y="3827809"/>
                </a:lnTo>
                <a:lnTo>
                  <a:pt x="10143084" y="2845667"/>
                </a:lnTo>
                <a:close/>
                <a:moveTo>
                  <a:pt x="8144942" y="2845667"/>
                </a:moveTo>
                <a:lnTo>
                  <a:pt x="8144942" y="3827809"/>
                </a:lnTo>
                <a:lnTo>
                  <a:pt x="9127084" y="3827809"/>
                </a:lnTo>
                <a:lnTo>
                  <a:pt x="9127084" y="2845667"/>
                </a:lnTo>
                <a:close/>
                <a:moveTo>
                  <a:pt x="7128942" y="2845667"/>
                </a:moveTo>
                <a:lnTo>
                  <a:pt x="7128942" y="3827809"/>
                </a:lnTo>
                <a:lnTo>
                  <a:pt x="8111084" y="3827809"/>
                </a:lnTo>
                <a:lnTo>
                  <a:pt x="8111084" y="2845667"/>
                </a:lnTo>
                <a:close/>
                <a:moveTo>
                  <a:pt x="4080917" y="1829692"/>
                </a:moveTo>
                <a:lnTo>
                  <a:pt x="4080917" y="2811834"/>
                </a:lnTo>
                <a:lnTo>
                  <a:pt x="5063058" y="2811834"/>
                </a:lnTo>
                <a:lnTo>
                  <a:pt x="5063058" y="1829692"/>
                </a:lnTo>
                <a:close/>
                <a:moveTo>
                  <a:pt x="3064917" y="1829692"/>
                </a:moveTo>
                <a:lnTo>
                  <a:pt x="3064917" y="2811834"/>
                </a:lnTo>
                <a:lnTo>
                  <a:pt x="4047058" y="2811834"/>
                </a:lnTo>
                <a:lnTo>
                  <a:pt x="4047058" y="1829692"/>
                </a:lnTo>
                <a:close/>
                <a:moveTo>
                  <a:pt x="2048942" y="1829692"/>
                </a:moveTo>
                <a:lnTo>
                  <a:pt x="2048942" y="2811834"/>
                </a:lnTo>
                <a:lnTo>
                  <a:pt x="3031058" y="2811834"/>
                </a:lnTo>
                <a:lnTo>
                  <a:pt x="3031058" y="1829692"/>
                </a:lnTo>
                <a:close/>
                <a:moveTo>
                  <a:pt x="1032942" y="1829692"/>
                </a:moveTo>
                <a:lnTo>
                  <a:pt x="1032942" y="2811834"/>
                </a:lnTo>
                <a:lnTo>
                  <a:pt x="2015084" y="2811834"/>
                </a:lnTo>
                <a:lnTo>
                  <a:pt x="2015084" y="1829692"/>
                </a:lnTo>
                <a:close/>
                <a:moveTo>
                  <a:pt x="10176916" y="1829667"/>
                </a:moveTo>
                <a:lnTo>
                  <a:pt x="10176916" y="2811808"/>
                </a:lnTo>
                <a:lnTo>
                  <a:pt x="11159058" y="2811808"/>
                </a:lnTo>
                <a:lnTo>
                  <a:pt x="11159058" y="1829667"/>
                </a:lnTo>
                <a:close/>
                <a:moveTo>
                  <a:pt x="9160942" y="1829667"/>
                </a:moveTo>
                <a:lnTo>
                  <a:pt x="9160942" y="2811808"/>
                </a:lnTo>
                <a:lnTo>
                  <a:pt x="10143084" y="2811808"/>
                </a:lnTo>
                <a:lnTo>
                  <a:pt x="10143084" y="1829667"/>
                </a:lnTo>
                <a:close/>
                <a:moveTo>
                  <a:pt x="8144942" y="1829667"/>
                </a:moveTo>
                <a:lnTo>
                  <a:pt x="8144942" y="2811808"/>
                </a:lnTo>
                <a:lnTo>
                  <a:pt x="9127084" y="2811808"/>
                </a:lnTo>
                <a:lnTo>
                  <a:pt x="9127084" y="1829667"/>
                </a:lnTo>
                <a:close/>
                <a:moveTo>
                  <a:pt x="7128942" y="1829667"/>
                </a:moveTo>
                <a:lnTo>
                  <a:pt x="7128942" y="2811808"/>
                </a:lnTo>
                <a:lnTo>
                  <a:pt x="8111084" y="2811808"/>
                </a:lnTo>
                <a:lnTo>
                  <a:pt x="8111084" y="1829667"/>
                </a:lnTo>
                <a:close/>
                <a:moveTo>
                  <a:pt x="6112942" y="1829667"/>
                </a:moveTo>
                <a:lnTo>
                  <a:pt x="6112942" y="2811808"/>
                </a:lnTo>
                <a:lnTo>
                  <a:pt x="7095084" y="2811808"/>
                </a:lnTo>
                <a:lnTo>
                  <a:pt x="7095084" y="1829667"/>
                </a:lnTo>
                <a:close/>
                <a:moveTo>
                  <a:pt x="5096942" y="1829667"/>
                </a:moveTo>
                <a:lnTo>
                  <a:pt x="5096942" y="2811808"/>
                </a:lnTo>
                <a:lnTo>
                  <a:pt x="6079084" y="2811808"/>
                </a:lnTo>
                <a:lnTo>
                  <a:pt x="6079084" y="1829667"/>
                </a:lnTo>
                <a:close/>
                <a:moveTo>
                  <a:pt x="3064917" y="813692"/>
                </a:moveTo>
                <a:lnTo>
                  <a:pt x="3064917" y="1795834"/>
                </a:lnTo>
                <a:lnTo>
                  <a:pt x="4047058" y="1795834"/>
                </a:lnTo>
                <a:lnTo>
                  <a:pt x="4047058" y="813692"/>
                </a:lnTo>
                <a:close/>
                <a:moveTo>
                  <a:pt x="2048942" y="813692"/>
                </a:moveTo>
                <a:lnTo>
                  <a:pt x="2048942" y="1795834"/>
                </a:lnTo>
                <a:lnTo>
                  <a:pt x="3031058" y="1795834"/>
                </a:lnTo>
                <a:lnTo>
                  <a:pt x="3031058" y="813692"/>
                </a:lnTo>
                <a:close/>
                <a:moveTo>
                  <a:pt x="1032942" y="813692"/>
                </a:moveTo>
                <a:lnTo>
                  <a:pt x="1032942" y="1795834"/>
                </a:lnTo>
                <a:lnTo>
                  <a:pt x="2015084" y="1795834"/>
                </a:lnTo>
                <a:lnTo>
                  <a:pt x="2015084" y="813692"/>
                </a:lnTo>
                <a:close/>
                <a:moveTo>
                  <a:pt x="10176916" y="813667"/>
                </a:moveTo>
                <a:lnTo>
                  <a:pt x="10176916" y="1795808"/>
                </a:lnTo>
                <a:lnTo>
                  <a:pt x="11159058" y="1795808"/>
                </a:lnTo>
                <a:lnTo>
                  <a:pt x="11159058" y="813667"/>
                </a:lnTo>
                <a:close/>
                <a:moveTo>
                  <a:pt x="9160942" y="813667"/>
                </a:moveTo>
                <a:lnTo>
                  <a:pt x="9160942" y="1795808"/>
                </a:lnTo>
                <a:lnTo>
                  <a:pt x="10143084" y="1795808"/>
                </a:lnTo>
                <a:lnTo>
                  <a:pt x="10143084" y="813667"/>
                </a:lnTo>
                <a:close/>
                <a:moveTo>
                  <a:pt x="8144942" y="813667"/>
                </a:moveTo>
                <a:lnTo>
                  <a:pt x="8144942" y="1795808"/>
                </a:lnTo>
                <a:lnTo>
                  <a:pt x="9127084" y="1795808"/>
                </a:lnTo>
                <a:lnTo>
                  <a:pt x="9127084" y="813667"/>
                </a:lnTo>
                <a:close/>
                <a:moveTo>
                  <a:pt x="7128942" y="813667"/>
                </a:moveTo>
                <a:lnTo>
                  <a:pt x="7128942" y="1795808"/>
                </a:lnTo>
                <a:lnTo>
                  <a:pt x="8111084" y="1795808"/>
                </a:lnTo>
                <a:lnTo>
                  <a:pt x="8111084" y="813667"/>
                </a:lnTo>
                <a:close/>
                <a:moveTo>
                  <a:pt x="6112942" y="813667"/>
                </a:moveTo>
                <a:lnTo>
                  <a:pt x="6112942" y="1795808"/>
                </a:lnTo>
                <a:lnTo>
                  <a:pt x="7095084" y="1795808"/>
                </a:lnTo>
                <a:lnTo>
                  <a:pt x="7095084" y="813667"/>
                </a:lnTo>
                <a:close/>
                <a:moveTo>
                  <a:pt x="5096918" y="813667"/>
                </a:moveTo>
                <a:lnTo>
                  <a:pt x="5096918" y="1795808"/>
                </a:lnTo>
                <a:lnTo>
                  <a:pt x="6079059" y="1795808"/>
                </a:lnTo>
                <a:lnTo>
                  <a:pt x="6079059" y="813667"/>
                </a:lnTo>
                <a:close/>
                <a:moveTo>
                  <a:pt x="4080917" y="813667"/>
                </a:moveTo>
                <a:lnTo>
                  <a:pt x="4080917" y="1795808"/>
                </a:lnTo>
                <a:lnTo>
                  <a:pt x="5063058" y="1795808"/>
                </a:lnTo>
                <a:lnTo>
                  <a:pt x="5063058" y="813667"/>
                </a:lnTo>
                <a:close/>
                <a:moveTo>
                  <a:pt x="999058" y="0"/>
                </a:moveTo>
                <a:lnTo>
                  <a:pt x="1032942" y="0"/>
                </a:lnTo>
                <a:lnTo>
                  <a:pt x="1032942" y="779834"/>
                </a:lnTo>
                <a:lnTo>
                  <a:pt x="2015084" y="779834"/>
                </a:lnTo>
                <a:lnTo>
                  <a:pt x="2015084" y="0"/>
                </a:lnTo>
                <a:lnTo>
                  <a:pt x="2048942" y="0"/>
                </a:lnTo>
                <a:lnTo>
                  <a:pt x="2048942" y="779834"/>
                </a:lnTo>
                <a:lnTo>
                  <a:pt x="3031058" y="779834"/>
                </a:lnTo>
                <a:lnTo>
                  <a:pt x="3031058" y="0"/>
                </a:lnTo>
                <a:lnTo>
                  <a:pt x="3064917" y="0"/>
                </a:lnTo>
                <a:lnTo>
                  <a:pt x="3064917" y="779808"/>
                </a:lnTo>
                <a:lnTo>
                  <a:pt x="4047058" y="779808"/>
                </a:lnTo>
                <a:lnTo>
                  <a:pt x="4047058" y="0"/>
                </a:lnTo>
                <a:lnTo>
                  <a:pt x="4080917" y="0"/>
                </a:lnTo>
                <a:lnTo>
                  <a:pt x="4080917" y="779808"/>
                </a:lnTo>
                <a:lnTo>
                  <a:pt x="5063058" y="779808"/>
                </a:lnTo>
                <a:lnTo>
                  <a:pt x="5063058" y="0"/>
                </a:lnTo>
                <a:lnTo>
                  <a:pt x="5096918" y="0"/>
                </a:lnTo>
                <a:lnTo>
                  <a:pt x="5096918" y="779808"/>
                </a:lnTo>
                <a:lnTo>
                  <a:pt x="6079059" y="779808"/>
                </a:lnTo>
                <a:lnTo>
                  <a:pt x="6079059" y="0"/>
                </a:lnTo>
                <a:lnTo>
                  <a:pt x="6112917" y="0"/>
                </a:lnTo>
                <a:lnTo>
                  <a:pt x="6112917" y="779808"/>
                </a:lnTo>
                <a:lnTo>
                  <a:pt x="7095059" y="779808"/>
                </a:lnTo>
                <a:lnTo>
                  <a:pt x="7095059" y="0"/>
                </a:lnTo>
                <a:lnTo>
                  <a:pt x="7128942" y="0"/>
                </a:lnTo>
                <a:lnTo>
                  <a:pt x="7128942" y="779808"/>
                </a:lnTo>
                <a:lnTo>
                  <a:pt x="8111084" y="779808"/>
                </a:lnTo>
                <a:lnTo>
                  <a:pt x="8111084" y="0"/>
                </a:lnTo>
                <a:lnTo>
                  <a:pt x="8144942" y="0"/>
                </a:lnTo>
                <a:lnTo>
                  <a:pt x="8144942" y="779808"/>
                </a:lnTo>
                <a:lnTo>
                  <a:pt x="9127084" y="779808"/>
                </a:lnTo>
                <a:lnTo>
                  <a:pt x="9127084" y="0"/>
                </a:lnTo>
                <a:lnTo>
                  <a:pt x="9160942" y="0"/>
                </a:lnTo>
                <a:lnTo>
                  <a:pt x="9160942" y="779808"/>
                </a:lnTo>
                <a:lnTo>
                  <a:pt x="10143084" y="779808"/>
                </a:lnTo>
                <a:lnTo>
                  <a:pt x="10143084" y="0"/>
                </a:lnTo>
                <a:lnTo>
                  <a:pt x="10176916" y="0"/>
                </a:lnTo>
                <a:lnTo>
                  <a:pt x="10176916" y="779808"/>
                </a:lnTo>
                <a:lnTo>
                  <a:pt x="11159058" y="779808"/>
                </a:lnTo>
                <a:lnTo>
                  <a:pt x="11159058" y="0"/>
                </a:lnTo>
                <a:lnTo>
                  <a:pt x="11192942" y="0"/>
                </a:lnTo>
                <a:lnTo>
                  <a:pt x="11192942" y="779834"/>
                </a:lnTo>
                <a:lnTo>
                  <a:pt x="12192000" y="779834"/>
                </a:lnTo>
                <a:lnTo>
                  <a:pt x="12192000" y="813692"/>
                </a:lnTo>
                <a:lnTo>
                  <a:pt x="11192942" y="813692"/>
                </a:lnTo>
                <a:lnTo>
                  <a:pt x="11192942" y="1795834"/>
                </a:lnTo>
                <a:lnTo>
                  <a:pt x="12192000" y="1795834"/>
                </a:lnTo>
                <a:lnTo>
                  <a:pt x="12192000" y="1829692"/>
                </a:lnTo>
                <a:lnTo>
                  <a:pt x="11192942" y="1829692"/>
                </a:lnTo>
                <a:lnTo>
                  <a:pt x="11192942" y="2811834"/>
                </a:lnTo>
                <a:lnTo>
                  <a:pt x="12192000" y="2811834"/>
                </a:lnTo>
                <a:lnTo>
                  <a:pt x="12192000" y="2845692"/>
                </a:lnTo>
                <a:lnTo>
                  <a:pt x="11192942" y="2845692"/>
                </a:lnTo>
                <a:lnTo>
                  <a:pt x="11192942" y="3827834"/>
                </a:lnTo>
                <a:lnTo>
                  <a:pt x="12192000" y="3827834"/>
                </a:lnTo>
                <a:lnTo>
                  <a:pt x="12192000" y="3861692"/>
                </a:lnTo>
                <a:lnTo>
                  <a:pt x="11192942" y="3861692"/>
                </a:lnTo>
                <a:lnTo>
                  <a:pt x="11192942" y="4843834"/>
                </a:lnTo>
                <a:lnTo>
                  <a:pt x="12192000" y="4843834"/>
                </a:lnTo>
                <a:lnTo>
                  <a:pt x="12192000" y="4877692"/>
                </a:lnTo>
                <a:lnTo>
                  <a:pt x="11192942" y="4877692"/>
                </a:lnTo>
                <a:lnTo>
                  <a:pt x="11192942" y="5859834"/>
                </a:lnTo>
                <a:lnTo>
                  <a:pt x="12192000" y="5859834"/>
                </a:lnTo>
                <a:lnTo>
                  <a:pt x="12192000" y="5893692"/>
                </a:lnTo>
                <a:lnTo>
                  <a:pt x="11192942" y="5893692"/>
                </a:lnTo>
                <a:lnTo>
                  <a:pt x="11192942" y="6858000"/>
                </a:lnTo>
                <a:lnTo>
                  <a:pt x="11159058" y="6858000"/>
                </a:lnTo>
                <a:lnTo>
                  <a:pt x="11159058" y="5893666"/>
                </a:lnTo>
                <a:lnTo>
                  <a:pt x="10176916" y="5893666"/>
                </a:lnTo>
                <a:lnTo>
                  <a:pt x="10176916" y="6858000"/>
                </a:lnTo>
                <a:lnTo>
                  <a:pt x="10143084" y="6858000"/>
                </a:lnTo>
                <a:lnTo>
                  <a:pt x="10143084" y="5893692"/>
                </a:lnTo>
                <a:lnTo>
                  <a:pt x="9160942" y="5893692"/>
                </a:lnTo>
                <a:lnTo>
                  <a:pt x="9160942" y="6858000"/>
                </a:lnTo>
                <a:lnTo>
                  <a:pt x="9127084" y="6858000"/>
                </a:lnTo>
                <a:lnTo>
                  <a:pt x="9127084" y="5893692"/>
                </a:lnTo>
                <a:lnTo>
                  <a:pt x="8144942" y="5893692"/>
                </a:lnTo>
                <a:lnTo>
                  <a:pt x="8144942" y="6858000"/>
                </a:lnTo>
                <a:lnTo>
                  <a:pt x="8111084" y="6858000"/>
                </a:lnTo>
                <a:lnTo>
                  <a:pt x="8111084" y="5893692"/>
                </a:lnTo>
                <a:lnTo>
                  <a:pt x="7128942" y="5893692"/>
                </a:lnTo>
                <a:lnTo>
                  <a:pt x="7128942" y="6858000"/>
                </a:lnTo>
                <a:lnTo>
                  <a:pt x="7095084" y="6858000"/>
                </a:lnTo>
                <a:lnTo>
                  <a:pt x="7095084" y="5893692"/>
                </a:lnTo>
                <a:lnTo>
                  <a:pt x="6112942" y="5893692"/>
                </a:lnTo>
                <a:lnTo>
                  <a:pt x="6112942" y="6858000"/>
                </a:lnTo>
                <a:lnTo>
                  <a:pt x="6079084" y="6858000"/>
                </a:lnTo>
                <a:lnTo>
                  <a:pt x="6079084" y="5893692"/>
                </a:lnTo>
                <a:lnTo>
                  <a:pt x="5096942" y="5893692"/>
                </a:lnTo>
                <a:lnTo>
                  <a:pt x="5096942" y="6858000"/>
                </a:lnTo>
                <a:lnTo>
                  <a:pt x="5063084" y="6858000"/>
                </a:lnTo>
                <a:lnTo>
                  <a:pt x="5063084" y="5893692"/>
                </a:lnTo>
                <a:lnTo>
                  <a:pt x="4080942" y="5893692"/>
                </a:lnTo>
                <a:lnTo>
                  <a:pt x="4080942" y="6858000"/>
                </a:lnTo>
                <a:lnTo>
                  <a:pt x="4047084" y="6858000"/>
                </a:lnTo>
                <a:lnTo>
                  <a:pt x="4047084" y="5893692"/>
                </a:lnTo>
                <a:lnTo>
                  <a:pt x="3064942" y="5893692"/>
                </a:lnTo>
                <a:lnTo>
                  <a:pt x="3064942" y="6858000"/>
                </a:lnTo>
                <a:lnTo>
                  <a:pt x="3031058" y="6858000"/>
                </a:lnTo>
                <a:lnTo>
                  <a:pt x="3031058" y="5893692"/>
                </a:lnTo>
                <a:lnTo>
                  <a:pt x="2048942" y="5893692"/>
                </a:lnTo>
                <a:lnTo>
                  <a:pt x="2048942" y="6858000"/>
                </a:lnTo>
                <a:lnTo>
                  <a:pt x="2015084" y="6858000"/>
                </a:lnTo>
                <a:lnTo>
                  <a:pt x="2015084" y="5893692"/>
                </a:lnTo>
                <a:lnTo>
                  <a:pt x="1032942" y="5893692"/>
                </a:lnTo>
                <a:lnTo>
                  <a:pt x="1032942" y="6858000"/>
                </a:lnTo>
                <a:lnTo>
                  <a:pt x="999058" y="6858000"/>
                </a:lnTo>
                <a:lnTo>
                  <a:pt x="999058" y="5893666"/>
                </a:lnTo>
                <a:lnTo>
                  <a:pt x="0" y="5893666"/>
                </a:lnTo>
                <a:lnTo>
                  <a:pt x="0" y="5859808"/>
                </a:lnTo>
                <a:lnTo>
                  <a:pt x="999058" y="5859808"/>
                </a:lnTo>
                <a:lnTo>
                  <a:pt x="999058" y="4877666"/>
                </a:lnTo>
                <a:lnTo>
                  <a:pt x="0" y="4877666"/>
                </a:lnTo>
                <a:lnTo>
                  <a:pt x="0" y="4843809"/>
                </a:lnTo>
                <a:lnTo>
                  <a:pt x="999058" y="4843809"/>
                </a:lnTo>
                <a:lnTo>
                  <a:pt x="999058" y="3861666"/>
                </a:lnTo>
                <a:lnTo>
                  <a:pt x="0" y="3861666"/>
                </a:lnTo>
                <a:lnTo>
                  <a:pt x="0" y="3827809"/>
                </a:lnTo>
                <a:lnTo>
                  <a:pt x="999058" y="3827809"/>
                </a:lnTo>
                <a:lnTo>
                  <a:pt x="999058" y="2845667"/>
                </a:lnTo>
                <a:lnTo>
                  <a:pt x="0" y="2845667"/>
                </a:lnTo>
                <a:lnTo>
                  <a:pt x="0" y="2811808"/>
                </a:lnTo>
                <a:lnTo>
                  <a:pt x="999058" y="2811808"/>
                </a:lnTo>
                <a:lnTo>
                  <a:pt x="999058" y="1829667"/>
                </a:lnTo>
                <a:lnTo>
                  <a:pt x="0" y="1829667"/>
                </a:lnTo>
                <a:lnTo>
                  <a:pt x="0" y="1795808"/>
                </a:lnTo>
                <a:lnTo>
                  <a:pt x="999058" y="1795808"/>
                </a:lnTo>
                <a:lnTo>
                  <a:pt x="999058" y="813667"/>
                </a:lnTo>
                <a:lnTo>
                  <a:pt x="0" y="813667"/>
                </a:lnTo>
                <a:lnTo>
                  <a:pt x="0" y="779808"/>
                </a:lnTo>
                <a:lnTo>
                  <a:pt x="999058" y="779808"/>
                </a:lnTo>
                <a:close/>
              </a:path>
            </a:pathLst>
          </a:custGeom>
        </p:spPr>
      </p:pic>
      <p:sp>
        <p:nvSpPr>
          <p:cNvPr id="17" name="Google Shape;97;g191d0b60d83_0_0">
            <a:extLst>
              <a:ext uri="{FF2B5EF4-FFF2-40B4-BE49-F238E27FC236}">
                <a16:creationId xmlns:a16="http://schemas.microsoft.com/office/drawing/2014/main" id="{0AD2D499-C7C2-439C-812B-F92D74E52DD9}"/>
              </a:ext>
            </a:extLst>
          </p:cNvPr>
          <p:cNvSpPr/>
          <p:nvPr/>
        </p:nvSpPr>
        <p:spPr>
          <a:xfrm>
            <a:off x="217569" y="1895040"/>
            <a:ext cx="9152389" cy="4813453"/>
          </a:xfrm>
          <a:prstGeom prst="roundRect">
            <a:avLst>
              <a:gd name="adj" fmla="val 3296"/>
            </a:avLst>
          </a:prstGeom>
          <a:solidFill>
            <a:srgbClr val="837339">
              <a:alpha val="95000"/>
            </a:srgbClr>
          </a:solidFill>
          <a:ln w="19050" cap="flat" cmpd="sng">
            <a:gradFill>
              <a:gsLst>
                <a:gs pos="0">
                  <a:srgbClr val="262626"/>
                </a:gs>
                <a:gs pos="100000">
                  <a:srgbClr val="141414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C0DB997-C227-4407-A1FC-3393BF7677DE}"/>
              </a:ext>
            </a:extLst>
          </p:cNvPr>
          <p:cNvSpPr/>
          <p:nvPr/>
        </p:nvSpPr>
        <p:spPr>
          <a:xfrm>
            <a:off x="-261341" y="489116"/>
            <a:ext cx="10960100" cy="1239914"/>
          </a:xfrm>
          <a:prstGeom prst="round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6" name="Google Shape;96;g191d0b60d83_0_0"/>
          <p:cNvSpPr txBox="1"/>
          <p:nvPr/>
        </p:nvSpPr>
        <p:spPr>
          <a:xfrm>
            <a:off x="476909" y="703830"/>
            <a:ext cx="861670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продукта</a:t>
            </a:r>
          </a:p>
        </p:txBody>
      </p:sp>
      <p:sp>
        <p:nvSpPr>
          <p:cNvPr id="98" name="Google Shape;98;g191d0b60d83_0_0"/>
          <p:cNvSpPr txBox="1"/>
          <p:nvPr/>
        </p:nvSpPr>
        <p:spPr>
          <a:xfrm>
            <a:off x="721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3E2AD81-6884-415E-BD52-F5EDB47F66C5}"/>
              </a:ext>
            </a:extLst>
          </p:cNvPr>
          <p:cNvGrpSpPr/>
          <p:nvPr/>
        </p:nvGrpSpPr>
        <p:grpSpPr>
          <a:xfrm>
            <a:off x="11291661" y="121694"/>
            <a:ext cx="350765" cy="926737"/>
            <a:chOff x="10925275" y="101582"/>
            <a:chExt cx="195884" cy="926737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93A026B7-F09B-407B-8413-4B12B736BA85}"/>
                </a:ext>
              </a:extLst>
            </p:cNvPr>
            <p:cNvSpPr/>
            <p:nvPr/>
          </p:nvSpPr>
          <p:spPr>
            <a:xfrm>
              <a:off x="10925276" y="101582"/>
              <a:ext cx="195883" cy="375954"/>
            </a:xfrm>
            <a:prstGeom prst="roundRect">
              <a:avLst/>
            </a:prstGeom>
            <a:solidFill>
              <a:srgbClr val="CFA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1DC1847C-3F4E-4936-A3B2-44D752B6865B}"/>
                </a:ext>
              </a:extLst>
            </p:cNvPr>
            <p:cNvSpPr/>
            <p:nvPr/>
          </p:nvSpPr>
          <p:spPr>
            <a:xfrm>
              <a:off x="10925275" y="660585"/>
              <a:ext cx="195883" cy="367734"/>
            </a:xfrm>
            <a:prstGeom prst="roundRect">
              <a:avLst/>
            </a:prstGeom>
            <a:solidFill>
              <a:srgbClr val="8964A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pic>
        <p:nvPicPr>
          <p:cNvPr id="13" name="Google Shape;59;p13">
            <a:extLst>
              <a:ext uri="{FF2B5EF4-FFF2-40B4-BE49-F238E27FC236}">
                <a16:creationId xmlns:a16="http://schemas.microsoft.com/office/drawing/2014/main" id="{C494033C-7448-4282-A9F9-0A49D84980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2" y="100802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6;p13">
            <a:extLst>
              <a:ext uri="{FF2B5EF4-FFF2-40B4-BE49-F238E27FC236}">
                <a16:creationId xmlns:a16="http://schemas.microsoft.com/office/drawing/2014/main" id="{B6B791DC-3137-46EA-85E9-999DCA39A9D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1435"/>
          <a:stretch/>
        </p:blipFill>
        <p:spPr>
          <a:xfrm>
            <a:off x="9553629" y="6469768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7;p13">
            <a:extLst>
              <a:ext uri="{FF2B5EF4-FFF2-40B4-BE49-F238E27FC236}">
                <a16:creationId xmlns:a16="http://schemas.microsoft.com/office/drawing/2014/main" id="{47159C8C-408B-41FF-8FD0-95AFF7AB79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1435"/>
          <a:stretch/>
        </p:blipFill>
        <p:spPr>
          <a:xfrm>
            <a:off x="10881814" y="6460243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5FE7DD1-AB6C-4927-A1F6-0CB9FC1FD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93" y="1981326"/>
            <a:ext cx="8883941" cy="46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1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8847CC-A777-4A2C-90CF-2B0293CEC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A3CB095-DCF6-4F6C-AA5C-629A4D84A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b="640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8144942 w 12192000"/>
              <a:gd name="connsiteY0" fmla="*/ 4877692 h 6858000"/>
              <a:gd name="connsiteX1" fmla="*/ 8144942 w 12192000"/>
              <a:gd name="connsiteY1" fmla="*/ 5859834 h 6858000"/>
              <a:gd name="connsiteX2" fmla="*/ 9127084 w 12192000"/>
              <a:gd name="connsiteY2" fmla="*/ 5859834 h 6858000"/>
              <a:gd name="connsiteX3" fmla="*/ 9127084 w 12192000"/>
              <a:gd name="connsiteY3" fmla="*/ 4877692 h 6858000"/>
              <a:gd name="connsiteX4" fmla="*/ 7128942 w 12192000"/>
              <a:gd name="connsiteY4" fmla="*/ 4877692 h 6858000"/>
              <a:gd name="connsiteX5" fmla="*/ 7128942 w 12192000"/>
              <a:gd name="connsiteY5" fmla="*/ 5859834 h 6858000"/>
              <a:gd name="connsiteX6" fmla="*/ 8111084 w 12192000"/>
              <a:gd name="connsiteY6" fmla="*/ 5859834 h 6858000"/>
              <a:gd name="connsiteX7" fmla="*/ 8111084 w 12192000"/>
              <a:gd name="connsiteY7" fmla="*/ 4877692 h 6858000"/>
              <a:gd name="connsiteX8" fmla="*/ 6112942 w 12192000"/>
              <a:gd name="connsiteY8" fmla="*/ 4877692 h 6858000"/>
              <a:gd name="connsiteX9" fmla="*/ 6112942 w 12192000"/>
              <a:gd name="connsiteY9" fmla="*/ 5859834 h 6858000"/>
              <a:gd name="connsiteX10" fmla="*/ 7095084 w 12192000"/>
              <a:gd name="connsiteY10" fmla="*/ 5859834 h 6858000"/>
              <a:gd name="connsiteX11" fmla="*/ 7095084 w 12192000"/>
              <a:gd name="connsiteY11" fmla="*/ 4877692 h 6858000"/>
              <a:gd name="connsiteX12" fmla="*/ 5096942 w 12192000"/>
              <a:gd name="connsiteY12" fmla="*/ 4877692 h 6858000"/>
              <a:gd name="connsiteX13" fmla="*/ 5096942 w 12192000"/>
              <a:gd name="connsiteY13" fmla="*/ 5859834 h 6858000"/>
              <a:gd name="connsiteX14" fmla="*/ 6079084 w 12192000"/>
              <a:gd name="connsiteY14" fmla="*/ 5859834 h 6858000"/>
              <a:gd name="connsiteX15" fmla="*/ 6079084 w 12192000"/>
              <a:gd name="connsiteY15" fmla="*/ 4877692 h 6858000"/>
              <a:gd name="connsiteX16" fmla="*/ 4080942 w 12192000"/>
              <a:gd name="connsiteY16" fmla="*/ 4877692 h 6858000"/>
              <a:gd name="connsiteX17" fmla="*/ 4080942 w 12192000"/>
              <a:gd name="connsiteY17" fmla="*/ 5859834 h 6858000"/>
              <a:gd name="connsiteX18" fmla="*/ 5063084 w 12192000"/>
              <a:gd name="connsiteY18" fmla="*/ 5859834 h 6858000"/>
              <a:gd name="connsiteX19" fmla="*/ 5063084 w 12192000"/>
              <a:gd name="connsiteY19" fmla="*/ 4877692 h 6858000"/>
              <a:gd name="connsiteX20" fmla="*/ 3064917 w 12192000"/>
              <a:gd name="connsiteY20" fmla="*/ 4877692 h 6858000"/>
              <a:gd name="connsiteX21" fmla="*/ 3064917 w 12192000"/>
              <a:gd name="connsiteY21" fmla="*/ 5859834 h 6858000"/>
              <a:gd name="connsiteX22" fmla="*/ 4047058 w 12192000"/>
              <a:gd name="connsiteY22" fmla="*/ 5859834 h 6858000"/>
              <a:gd name="connsiteX23" fmla="*/ 4047058 w 12192000"/>
              <a:gd name="connsiteY23" fmla="*/ 4877692 h 6858000"/>
              <a:gd name="connsiteX24" fmla="*/ 2048942 w 12192000"/>
              <a:gd name="connsiteY24" fmla="*/ 4877692 h 6858000"/>
              <a:gd name="connsiteX25" fmla="*/ 2048942 w 12192000"/>
              <a:gd name="connsiteY25" fmla="*/ 5859834 h 6858000"/>
              <a:gd name="connsiteX26" fmla="*/ 3031058 w 12192000"/>
              <a:gd name="connsiteY26" fmla="*/ 5859834 h 6858000"/>
              <a:gd name="connsiteX27" fmla="*/ 3031058 w 12192000"/>
              <a:gd name="connsiteY27" fmla="*/ 4877692 h 6858000"/>
              <a:gd name="connsiteX28" fmla="*/ 1032942 w 12192000"/>
              <a:gd name="connsiteY28" fmla="*/ 4877692 h 6858000"/>
              <a:gd name="connsiteX29" fmla="*/ 1032942 w 12192000"/>
              <a:gd name="connsiteY29" fmla="*/ 5859834 h 6858000"/>
              <a:gd name="connsiteX30" fmla="*/ 2015084 w 12192000"/>
              <a:gd name="connsiteY30" fmla="*/ 5859834 h 6858000"/>
              <a:gd name="connsiteX31" fmla="*/ 2015084 w 12192000"/>
              <a:gd name="connsiteY31" fmla="*/ 4877692 h 6858000"/>
              <a:gd name="connsiteX32" fmla="*/ 10176916 w 12192000"/>
              <a:gd name="connsiteY32" fmla="*/ 4877666 h 6858000"/>
              <a:gd name="connsiteX33" fmla="*/ 10176916 w 12192000"/>
              <a:gd name="connsiteY33" fmla="*/ 5859808 h 6858000"/>
              <a:gd name="connsiteX34" fmla="*/ 11159058 w 12192000"/>
              <a:gd name="connsiteY34" fmla="*/ 5859808 h 6858000"/>
              <a:gd name="connsiteX35" fmla="*/ 11159058 w 12192000"/>
              <a:gd name="connsiteY35" fmla="*/ 4877666 h 6858000"/>
              <a:gd name="connsiteX36" fmla="*/ 9160942 w 12192000"/>
              <a:gd name="connsiteY36" fmla="*/ 4877666 h 6858000"/>
              <a:gd name="connsiteX37" fmla="*/ 9160942 w 12192000"/>
              <a:gd name="connsiteY37" fmla="*/ 5859808 h 6858000"/>
              <a:gd name="connsiteX38" fmla="*/ 10143084 w 12192000"/>
              <a:gd name="connsiteY38" fmla="*/ 5859808 h 6858000"/>
              <a:gd name="connsiteX39" fmla="*/ 10143084 w 12192000"/>
              <a:gd name="connsiteY39" fmla="*/ 4877666 h 6858000"/>
              <a:gd name="connsiteX40" fmla="*/ 7128942 w 12192000"/>
              <a:gd name="connsiteY40" fmla="*/ 3861692 h 6858000"/>
              <a:gd name="connsiteX41" fmla="*/ 7128942 w 12192000"/>
              <a:gd name="connsiteY41" fmla="*/ 4843834 h 6858000"/>
              <a:gd name="connsiteX42" fmla="*/ 8111084 w 12192000"/>
              <a:gd name="connsiteY42" fmla="*/ 4843834 h 6858000"/>
              <a:gd name="connsiteX43" fmla="*/ 8111084 w 12192000"/>
              <a:gd name="connsiteY43" fmla="*/ 3861692 h 6858000"/>
              <a:gd name="connsiteX44" fmla="*/ 6112942 w 12192000"/>
              <a:gd name="connsiteY44" fmla="*/ 3861692 h 6858000"/>
              <a:gd name="connsiteX45" fmla="*/ 6112942 w 12192000"/>
              <a:gd name="connsiteY45" fmla="*/ 4843834 h 6858000"/>
              <a:gd name="connsiteX46" fmla="*/ 7095084 w 12192000"/>
              <a:gd name="connsiteY46" fmla="*/ 4843834 h 6858000"/>
              <a:gd name="connsiteX47" fmla="*/ 7095084 w 12192000"/>
              <a:gd name="connsiteY47" fmla="*/ 3861692 h 6858000"/>
              <a:gd name="connsiteX48" fmla="*/ 5096942 w 12192000"/>
              <a:gd name="connsiteY48" fmla="*/ 3861692 h 6858000"/>
              <a:gd name="connsiteX49" fmla="*/ 5096942 w 12192000"/>
              <a:gd name="connsiteY49" fmla="*/ 4843834 h 6858000"/>
              <a:gd name="connsiteX50" fmla="*/ 6079084 w 12192000"/>
              <a:gd name="connsiteY50" fmla="*/ 4843834 h 6858000"/>
              <a:gd name="connsiteX51" fmla="*/ 6079084 w 12192000"/>
              <a:gd name="connsiteY51" fmla="*/ 3861692 h 6858000"/>
              <a:gd name="connsiteX52" fmla="*/ 4080917 w 12192000"/>
              <a:gd name="connsiteY52" fmla="*/ 3861692 h 6858000"/>
              <a:gd name="connsiteX53" fmla="*/ 4080917 w 12192000"/>
              <a:gd name="connsiteY53" fmla="*/ 4843834 h 6858000"/>
              <a:gd name="connsiteX54" fmla="*/ 5063058 w 12192000"/>
              <a:gd name="connsiteY54" fmla="*/ 4843834 h 6858000"/>
              <a:gd name="connsiteX55" fmla="*/ 5063058 w 12192000"/>
              <a:gd name="connsiteY55" fmla="*/ 3861692 h 6858000"/>
              <a:gd name="connsiteX56" fmla="*/ 3064917 w 12192000"/>
              <a:gd name="connsiteY56" fmla="*/ 3861692 h 6858000"/>
              <a:gd name="connsiteX57" fmla="*/ 3064917 w 12192000"/>
              <a:gd name="connsiteY57" fmla="*/ 4843834 h 6858000"/>
              <a:gd name="connsiteX58" fmla="*/ 4047058 w 12192000"/>
              <a:gd name="connsiteY58" fmla="*/ 4843834 h 6858000"/>
              <a:gd name="connsiteX59" fmla="*/ 4047058 w 12192000"/>
              <a:gd name="connsiteY59" fmla="*/ 3861692 h 6858000"/>
              <a:gd name="connsiteX60" fmla="*/ 2048942 w 12192000"/>
              <a:gd name="connsiteY60" fmla="*/ 3861692 h 6858000"/>
              <a:gd name="connsiteX61" fmla="*/ 2048942 w 12192000"/>
              <a:gd name="connsiteY61" fmla="*/ 4843834 h 6858000"/>
              <a:gd name="connsiteX62" fmla="*/ 3031058 w 12192000"/>
              <a:gd name="connsiteY62" fmla="*/ 4843834 h 6858000"/>
              <a:gd name="connsiteX63" fmla="*/ 3031058 w 12192000"/>
              <a:gd name="connsiteY63" fmla="*/ 3861692 h 6858000"/>
              <a:gd name="connsiteX64" fmla="*/ 1032942 w 12192000"/>
              <a:gd name="connsiteY64" fmla="*/ 3861692 h 6858000"/>
              <a:gd name="connsiteX65" fmla="*/ 1032942 w 12192000"/>
              <a:gd name="connsiteY65" fmla="*/ 4843834 h 6858000"/>
              <a:gd name="connsiteX66" fmla="*/ 2015084 w 12192000"/>
              <a:gd name="connsiteY66" fmla="*/ 4843834 h 6858000"/>
              <a:gd name="connsiteX67" fmla="*/ 2015084 w 12192000"/>
              <a:gd name="connsiteY67" fmla="*/ 3861692 h 6858000"/>
              <a:gd name="connsiteX68" fmla="*/ 10176916 w 12192000"/>
              <a:gd name="connsiteY68" fmla="*/ 3861666 h 6858000"/>
              <a:gd name="connsiteX69" fmla="*/ 10176916 w 12192000"/>
              <a:gd name="connsiteY69" fmla="*/ 4843809 h 6858000"/>
              <a:gd name="connsiteX70" fmla="*/ 11159058 w 12192000"/>
              <a:gd name="connsiteY70" fmla="*/ 4843809 h 6858000"/>
              <a:gd name="connsiteX71" fmla="*/ 11159058 w 12192000"/>
              <a:gd name="connsiteY71" fmla="*/ 3861666 h 6858000"/>
              <a:gd name="connsiteX72" fmla="*/ 9160942 w 12192000"/>
              <a:gd name="connsiteY72" fmla="*/ 3861666 h 6858000"/>
              <a:gd name="connsiteX73" fmla="*/ 9160942 w 12192000"/>
              <a:gd name="connsiteY73" fmla="*/ 4843809 h 6858000"/>
              <a:gd name="connsiteX74" fmla="*/ 10143084 w 12192000"/>
              <a:gd name="connsiteY74" fmla="*/ 4843809 h 6858000"/>
              <a:gd name="connsiteX75" fmla="*/ 10143084 w 12192000"/>
              <a:gd name="connsiteY75" fmla="*/ 3861666 h 6858000"/>
              <a:gd name="connsiteX76" fmla="*/ 8144942 w 12192000"/>
              <a:gd name="connsiteY76" fmla="*/ 3861666 h 6858000"/>
              <a:gd name="connsiteX77" fmla="*/ 8144942 w 12192000"/>
              <a:gd name="connsiteY77" fmla="*/ 4843809 h 6858000"/>
              <a:gd name="connsiteX78" fmla="*/ 9127084 w 12192000"/>
              <a:gd name="connsiteY78" fmla="*/ 4843809 h 6858000"/>
              <a:gd name="connsiteX79" fmla="*/ 9127084 w 12192000"/>
              <a:gd name="connsiteY79" fmla="*/ 3861666 h 6858000"/>
              <a:gd name="connsiteX80" fmla="*/ 6112942 w 12192000"/>
              <a:gd name="connsiteY80" fmla="*/ 2845692 h 6858000"/>
              <a:gd name="connsiteX81" fmla="*/ 6112942 w 12192000"/>
              <a:gd name="connsiteY81" fmla="*/ 3827834 h 6858000"/>
              <a:gd name="connsiteX82" fmla="*/ 7095084 w 12192000"/>
              <a:gd name="connsiteY82" fmla="*/ 3827834 h 6858000"/>
              <a:gd name="connsiteX83" fmla="*/ 7095084 w 12192000"/>
              <a:gd name="connsiteY83" fmla="*/ 2845692 h 6858000"/>
              <a:gd name="connsiteX84" fmla="*/ 5096918 w 12192000"/>
              <a:gd name="connsiteY84" fmla="*/ 2845692 h 6858000"/>
              <a:gd name="connsiteX85" fmla="*/ 5096918 w 12192000"/>
              <a:gd name="connsiteY85" fmla="*/ 3827834 h 6858000"/>
              <a:gd name="connsiteX86" fmla="*/ 6079059 w 12192000"/>
              <a:gd name="connsiteY86" fmla="*/ 3827834 h 6858000"/>
              <a:gd name="connsiteX87" fmla="*/ 6079059 w 12192000"/>
              <a:gd name="connsiteY87" fmla="*/ 2845692 h 6858000"/>
              <a:gd name="connsiteX88" fmla="*/ 4080917 w 12192000"/>
              <a:gd name="connsiteY88" fmla="*/ 2845692 h 6858000"/>
              <a:gd name="connsiteX89" fmla="*/ 4080917 w 12192000"/>
              <a:gd name="connsiteY89" fmla="*/ 3827834 h 6858000"/>
              <a:gd name="connsiteX90" fmla="*/ 5063058 w 12192000"/>
              <a:gd name="connsiteY90" fmla="*/ 3827834 h 6858000"/>
              <a:gd name="connsiteX91" fmla="*/ 5063058 w 12192000"/>
              <a:gd name="connsiteY91" fmla="*/ 2845692 h 6858000"/>
              <a:gd name="connsiteX92" fmla="*/ 3064917 w 12192000"/>
              <a:gd name="connsiteY92" fmla="*/ 2845692 h 6858000"/>
              <a:gd name="connsiteX93" fmla="*/ 3064917 w 12192000"/>
              <a:gd name="connsiteY93" fmla="*/ 3827834 h 6858000"/>
              <a:gd name="connsiteX94" fmla="*/ 4047058 w 12192000"/>
              <a:gd name="connsiteY94" fmla="*/ 3827834 h 6858000"/>
              <a:gd name="connsiteX95" fmla="*/ 4047058 w 12192000"/>
              <a:gd name="connsiteY95" fmla="*/ 2845692 h 6858000"/>
              <a:gd name="connsiteX96" fmla="*/ 2048942 w 12192000"/>
              <a:gd name="connsiteY96" fmla="*/ 2845692 h 6858000"/>
              <a:gd name="connsiteX97" fmla="*/ 2048942 w 12192000"/>
              <a:gd name="connsiteY97" fmla="*/ 3827834 h 6858000"/>
              <a:gd name="connsiteX98" fmla="*/ 3031058 w 12192000"/>
              <a:gd name="connsiteY98" fmla="*/ 3827834 h 6858000"/>
              <a:gd name="connsiteX99" fmla="*/ 3031058 w 12192000"/>
              <a:gd name="connsiteY99" fmla="*/ 2845692 h 6858000"/>
              <a:gd name="connsiteX100" fmla="*/ 1032942 w 12192000"/>
              <a:gd name="connsiteY100" fmla="*/ 2845692 h 6858000"/>
              <a:gd name="connsiteX101" fmla="*/ 1032942 w 12192000"/>
              <a:gd name="connsiteY101" fmla="*/ 3827834 h 6858000"/>
              <a:gd name="connsiteX102" fmla="*/ 2015084 w 12192000"/>
              <a:gd name="connsiteY102" fmla="*/ 3827834 h 6858000"/>
              <a:gd name="connsiteX103" fmla="*/ 2015084 w 12192000"/>
              <a:gd name="connsiteY103" fmla="*/ 2845692 h 6858000"/>
              <a:gd name="connsiteX104" fmla="*/ 10176916 w 12192000"/>
              <a:gd name="connsiteY104" fmla="*/ 2845667 h 6858000"/>
              <a:gd name="connsiteX105" fmla="*/ 10176916 w 12192000"/>
              <a:gd name="connsiteY105" fmla="*/ 3827809 h 6858000"/>
              <a:gd name="connsiteX106" fmla="*/ 11159058 w 12192000"/>
              <a:gd name="connsiteY106" fmla="*/ 3827809 h 6858000"/>
              <a:gd name="connsiteX107" fmla="*/ 11159058 w 12192000"/>
              <a:gd name="connsiteY107" fmla="*/ 2845667 h 6858000"/>
              <a:gd name="connsiteX108" fmla="*/ 9160942 w 12192000"/>
              <a:gd name="connsiteY108" fmla="*/ 2845667 h 6858000"/>
              <a:gd name="connsiteX109" fmla="*/ 9160942 w 12192000"/>
              <a:gd name="connsiteY109" fmla="*/ 3827809 h 6858000"/>
              <a:gd name="connsiteX110" fmla="*/ 10143084 w 12192000"/>
              <a:gd name="connsiteY110" fmla="*/ 3827809 h 6858000"/>
              <a:gd name="connsiteX111" fmla="*/ 10143084 w 12192000"/>
              <a:gd name="connsiteY111" fmla="*/ 2845667 h 6858000"/>
              <a:gd name="connsiteX112" fmla="*/ 8144942 w 12192000"/>
              <a:gd name="connsiteY112" fmla="*/ 2845667 h 6858000"/>
              <a:gd name="connsiteX113" fmla="*/ 8144942 w 12192000"/>
              <a:gd name="connsiteY113" fmla="*/ 3827809 h 6858000"/>
              <a:gd name="connsiteX114" fmla="*/ 9127084 w 12192000"/>
              <a:gd name="connsiteY114" fmla="*/ 3827809 h 6858000"/>
              <a:gd name="connsiteX115" fmla="*/ 9127084 w 12192000"/>
              <a:gd name="connsiteY115" fmla="*/ 2845667 h 6858000"/>
              <a:gd name="connsiteX116" fmla="*/ 7128942 w 12192000"/>
              <a:gd name="connsiteY116" fmla="*/ 2845667 h 6858000"/>
              <a:gd name="connsiteX117" fmla="*/ 7128942 w 12192000"/>
              <a:gd name="connsiteY117" fmla="*/ 3827809 h 6858000"/>
              <a:gd name="connsiteX118" fmla="*/ 8111084 w 12192000"/>
              <a:gd name="connsiteY118" fmla="*/ 3827809 h 6858000"/>
              <a:gd name="connsiteX119" fmla="*/ 8111084 w 12192000"/>
              <a:gd name="connsiteY119" fmla="*/ 2845667 h 6858000"/>
              <a:gd name="connsiteX120" fmla="*/ 4080917 w 12192000"/>
              <a:gd name="connsiteY120" fmla="*/ 1829692 h 6858000"/>
              <a:gd name="connsiteX121" fmla="*/ 4080917 w 12192000"/>
              <a:gd name="connsiteY121" fmla="*/ 2811834 h 6858000"/>
              <a:gd name="connsiteX122" fmla="*/ 5063058 w 12192000"/>
              <a:gd name="connsiteY122" fmla="*/ 2811834 h 6858000"/>
              <a:gd name="connsiteX123" fmla="*/ 5063058 w 12192000"/>
              <a:gd name="connsiteY123" fmla="*/ 1829692 h 6858000"/>
              <a:gd name="connsiteX124" fmla="*/ 3064917 w 12192000"/>
              <a:gd name="connsiteY124" fmla="*/ 1829692 h 6858000"/>
              <a:gd name="connsiteX125" fmla="*/ 3064917 w 12192000"/>
              <a:gd name="connsiteY125" fmla="*/ 2811834 h 6858000"/>
              <a:gd name="connsiteX126" fmla="*/ 4047058 w 12192000"/>
              <a:gd name="connsiteY126" fmla="*/ 2811834 h 6858000"/>
              <a:gd name="connsiteX127" fmla="*/ 4047058 w 12192000"/>
              <a:gd name="connsiteY127" fmla="*/ 1829692 h 6858000"/>
              <a:gd name="connsiteX128" fmla="*/ 2048942 w 12192000"/>
              <a:gd name="connsiteY128" fmla="*/ 1829692 h 6858000"/>
              <a:gd name="connsiteX129" fmla="*/ 2048942 w 12192000"/>
              <a:gd name="connsiteY129" fmla="*/ 2811834 h 6858000"/>
              <a:gd name="connsiteX130" fmla="*/ 3031058 w 12192000"/>
              <a:gd name="connsiteY130" fmla="*/ 2811834 h 6858000"/>
              <a:gd name="connsiteX131" fmla="*/ 3031058 w 12192000"/>
              <a:gd name="connsiteY131" fmla="*/ 1829692 h 6858000"/>
              <a:gd name="connsiteX132" fmla="*/ 1032942 w 12192000"/>
              <a:gd name="connsiteY132" fmla="*/ 1829692 h 6858000"/>
              <a:gd name="connsiteX133" fmla="*/ 1032942 w 12192000"/>
              <a:gd name="connsiteY133" fmla="*/ 2811834 h 6858000"/>
              <a:gd name="connsiteX134" fmla="*/ 2015084 w 12192000"/>
              <a:gd name="connsiteY134" fmla="*/ 2811834 h 6858000"/>
              <a:gd name="connsiteX135" fmla="*/ 2015084 w 12192000"/>
              <a:gd name="connsiteY135" fmla="*/ 1829692 h 6858000"/>
              <a:gd name="connsiteX136" fmla="*/ 10176916 w 12192000"/>
              <a:gd name="connsiteY136" fmla="*/ 1829667 h 6858000"/>
              <a:gd name="connsiteX137" fmla="*/ 10176916 w 12192000"/>
              <a:gd name="connsiteY137" fmla="*/ 2811808 h 6858000"/>
              <a:gd name="connsiteX138" fmla="*/ 11159058 w 12192000"/>
              <a:gd name="connsiteY138" fmla="*/ 2811808 h 6858000"/>
              <a:gd name="connsiteX139" fmla="*/ 11159058 w 12192000"/>
              <a:gd name="connsiteY139" fmla="*/ 1829667 h 6858000"/>
              <a:gd name="connsiteX140" fmla="*/ 9160942 w 12192000"/>
              <a:gd name="connsiteY140" fmla="*/ 1829667 h 6858000"/>
              <a:gd name="connsiteX141" fmla="*/ 9160942 w 12192000"/>
              <a:gd name="connsiteY141" fmla="*/ 2811808 h 6858000"/>
              <a:gd name="connsiteX142" fmla="*/ 10143084 w 12192000"/>
              <a:gd name="connsiteY142" fmla="*/ 2811808 h 6858000"/>
              <a:gd name="connsiteX143" fmla="*/ 10143084 w 12192000"/>
              <a:gd name="connsiteY143" fmla="*/ 1829667 h 6858000"/>
              <a:gd name="connsiteX144" fmla="*/ 8144942 w 12192000"/>
              <a:gd name="connsiteY144" fmla="*/ 1829667 h 6858000"/>
              <a:gd name="connsiteX145" fmla="*/ 8144942 w 12192000"/>
              <a:gd name="connsiteY145" fmla="*/ 2811808 h 6858000"/>
              <a:gd name="connsiteX146" fmla="*/ 9127084 w 12192000"/>
              <a:gd name="connsiteY146" fmla="*/ 2811808 h 6858000"/>
              <a:gd name="connsiteX147" fmla="*/ 9127084 w 12192000"/>
              <a:gd name="connsiteY147" fmla="*/ 1829667 h 6858000"/>
              <a:gd name="connsiteX148" fmla="*/ 7128942 w 12192000"/>
              <a:gd name="connsiteY148" fmla="*/ 1829667 h 6858000"/>
              <a:gd name="connsiteX149" fmla="*/ 7128942 w 12192000"/>
              <a:gd name="connsiteY149" fmla="*/ 2811808 h 6858000"/>
              <a:gd name="connsiteX150" fmla="*/ 8111084 w 12192000"/>
              <a:gd name="connsiteY150" fmla="*/ 2811808 h 6858000"/>
              <a:gd name="connsiteX151" fmla="*/ 8111084 w 12192000"/>
              <a:gd name="connsiteY151" fmla="*/ 1829667 h 6858000"/>
              <a:gd name="connsiteX152" fmla="*/ 6112942 w 12192000"/>
              <a:gd name="connsiteY152" fmla="*/ 1829667 h 6858000"/>
              <a:gd name="connsiteX153" fmla="*/ 6112942 w 12192000"/>
              <a:gd name="connsiteY153" fmla="*/ 2811808 h 6858000"/>
              <a:gd name="connsiteX154" fmla="*/ 7095084 w 12192000"/>
              <a:gd name="connsiteY154" fmla="*/ 2811808 h 6858000"/>
              <a:gd name="connsiteX155" fmla="*/ 7095084 w 12192000"/>
              <a:gd name="connsiteY155" fmla="*/ 1829667 h 6858000"/>
              <a:gd name="connsiteX156" fmla="*/ 5096942 w 12192000"/>
              <a:gd name="connsiteY156" fmla="*/ 1829667 h 6858000"/>
              <a:gd name="connsiteX157" fmla="*/ 5096942 w 12192000"/>
              <a:gd name="connsiteY157" fmla="*/ 2811808 h 6858000"/>
              <a:gd name="connsiteX158" fmla="*/ 6079084 w 12192000"/>
              <a:gd name="connsiteY158" fmla="*/ 2811808 h 6858000"/>
              <a:gd name="connsiteX159" fmla="*/ 6079084 w 12192000"/>
              <a:gd name="connsiteY159" fmla="*/ 1829667 h 6858000"/>
              <a:gd name="connsiteX160" fmla="*/ 3064917 w 12192000"/>
              <a:gd name="connsiteY160" fmla="*/ 813692 h 6858000"/>
              <a:gd name="connsiteX161" fmla="*/ 3064917 w 12192000"/>
              <a:gd name="connsiteY161" fmla="*/ 1795834 h 6858000"/>
              <a:gd name="connsiteX162" fmla="*/ 4047058 w 12192000"/>
              <a:gd name="connsiteY162" fmla="*/ 1795834 h 6858000"/>
              <a:gd name="connsiteX163" fmla="*/ 4047058 w 12192000"/>
              <a:gd name="connsiteY163" fmla="*/ 813692 h 6858000"/>
              <a:gd name="connsiteX164" fmla="*/ 2048942 w 12192000"/>
              <a:gd name="connsiteY164" fmla="*/ 813692 h 6858000"/>
              <a:gd name="connsiteX165" fmla="*/ 2048942 w 12192000"/>
              <a:gd name="connsiteY165" fmla="*/ 1795834 h 6858000"/>
              <a:gd name="connsiteX166" fmla="*/ 3031058 w 12192000"/>
              <a:gd name="connsiteY166" fmla="*/ 1795834 h 6858000"/>
              <a:gd name="connsiteX167" fmla="*/ 3031058 w 12192000"/>
              <a:gd name="connsiteY167" fmla="*/ 813692 h 6858000"/>
              <a:gd name="connsiteX168" fmla="*/ 1032942 w 12192000"/>
              <a:gd name="connsiteY168" fmla="*/ 813692 h 6858000"/>
              <a:gd name="connsiteX169" fmla="*/ 1032942 w 12192000"/>
              <a:gd name="connsiteY169" fmla="*/ 1795834 h 6858000"/>
              <a:gd name="connsiteX170" fmla="*/ 2015084 w 12192000"/>
              <a:gd name="connsiteY170" fmla="*/ 1795834 h 6858000"/>
              <a:gd name="connsiteX171" fmla="*/ 2015084 w 12192000"/>
              <a:gd name="connsiteY171" fmla="*/ 813692 h 6858000"/>
              <a:gd name="connsiteX172" fmla="*/ 10176916 w 12192000"/>
              <a:gd name="connsiteY172" fmla="*/ 813667 h 6858000"/>
              <a:gd name="connsiteX173" fmla="*/ 10176916 w 12192000"/>
              <a:gd name="connsiteY173" fmla="*/ 1795808 h 6858000"/>
              <a:gd name="connsiteX174" fmla="*/ 11159058 w 12192000"/>
              <a:gd name="connsiteY174" fmla="*/ 1795808 h 6858000"/>
              <a:gd name="connsiteX175" fmla="*/ 11159058 w 12192000"/>
              <a:gd name="connsiteY175" fmla="*/ 813667 h 6858000"/>
              <a:gd name="connsiteX176" fmla="*/ 9160942 w 12192000"/>
              <a:gd name="connsiteY176" fmla="*/ 813667 h 6858000"/>
              <a:gd name="connsiteX177" fmla="*/ 9160942 w 12192000"/>
              <a:gd name="connsiteY177" fmla="*/ 1795808 h 6858000"/>
              <a:gd name="connsiteX178" fmla="*/ 10143084 w 12192000"/>
              <a:gd name="connsiteY178" fmla="*/ 1795808 h 6858000"/>
              <a:gd name="connsiteX179" fmla="*/ 10143084 w 12192000"/>
              <a:gd name="connsiteY179" fmla="*/ 813667 h 6858000"/>
              <a:gd name="connsiteX180" fmla="*/ 8144942 w 12192000"/>
              <a:gd name="connsiteY180" fmla="*/ 813667 h 6858000"/>
              <a:gd name="connsiteX181" fmla="*/ 8144942 w 12192000"/>
              <a:gd name="connsiteY181" fmla="*/ 1795808 h 6858000"/>
              <a:gd name="connsiteX182" fmla="*/ 9127084 w 12192000"/>
              <a:gd name="connsiteY182" fmla="*/ 1795808 h 6858000"/>
              <a:gd name="connsiteX183" fmla="*/ 9127084 w 12192000"/>
              <a:gd name="connsiteY183" fmla="*/ 813667 h 6858000"/>
              <a:gd name="connsiteX184" fmla="*/ 7128942 w 12192000"/>
              <a:gd name="connsiteY184" fmla="*/ 813667 h 6858000"/>
              <a:gd name="connsiteX185" fmla="*/ 7128942 w 12192000"/>
              <a:gd name="connsiteY185" fmla="*/ 1795808 h 6858000"/>
              <a:gd name="connsiteX186" fmla="*/ 8111084 w 12192000"/>
              <a:gd name="connsiteY186" fmla="*/ 1795808 h 6858000"/>
              <a:gd name="connsiteX187" fmla="*/ 8111084 w 12192000"/>
              <a:gd name="connsiteY187" fmla="*/ 813667 h 6858000"/>
              <a:gd name="connsiteX188" fmla="*/ 6112942 w 12192000"/>
              <a:gd name="connsiteY188" fmla="*/ 813667 h 6858000"/>
              <a:gd name="connsiteX189" fmla="*/ 6112942 w 12192000"/>
              <a:gd name="connsiteY189" fmla="*/ 1795808 h 6858000"/>
              <a:gd name="connsiteX190" fmla="*/ 7095084 w 12192000"/>
              <a:gd name="connsiteY190" fmla="*/ 1795808 h 6858000"/>
              <a:gd name="connsiteX191" fmla="*/ 7095084 w 12192000"/>
              <a:gd name="connsiteY191" fmla="*/ 813667 h 6858000"/>
              <a:gd name="connsiteX192" fmla="*/ 5096918 w 12192000"/>
              <a:gd name="connsiteY192" fmla="*/ 813667 h 6858000"/>
              <a:gd name="connsiteX193" fmla="*/ 5096918 w 12192000"/>
              <a:gd name="connsiteY193" fmla="*/ 1795808 h 6858000"/>
              <a:gd name="connsiteX194" fmla="*/ 6079059 w 12192000"/>
              <a:gd name="connsiteY194" fmla="*/ 1795808 h 6858000"/>
              <a:gd name="connsiteX195" fmla="*/ 6079059 w 12192000"/>
              <a:gd name="connsiteY195" fmla="*/ 813667 h 6858000"/>
              <a:gd name="connsiteX196" fmla="*/ 4080917 w 12192000"/>
              <a:gd name="connsiteY196" fmla="*/ 813667 h 6858000"/>
              <a:gd name="connsiteX197" fmla="*/ 4080917 w 12192000"/>
              <a:gd name="connsiteY197" fmla="*/ 1795808 h 6858000"/>
              <a:gd name="connsiteX198" fmla="*/ 5063058 w 12192000"/>
              <a:gd name="connsiteY198" fmla="*/ 1795808 h 6858000"/>
              <a:gd name="connsiteX199" fmla="*/ 5063058 w 12192000"/>
              <a:gd name="connsiteY199" fmla="*/ 813667 h 6858000"/>
              <a:gd name="connsiteX200" fmla="*/ 999058 w 12192000"/>
              <a:gd name="connsiteY200" fmla="*/ 0 h 6858000"/>
              <a:gd name="connsiteX201" fmla="*/ 1032942 w 12192000"/>
              <a:gd name="connsiteY201" fmla="*/ 0 h 6858000"/>
              <a:gd name="connsiteX202" fmla="*/ 1032942 w 12192000"/>
              <a:gd name="connsiteY202" fmla="*/ 779834 h 6858000"/>
              <a:gd name="connsiteX203" fmla="*/ 2015084 w 12192000"/>
              <a:gd name="connsiteY203" fmla="*/ 779834 h 6858000"/>
              <a:gd name="connsiteX204" fmla="*/ 2015084 w 12192000"/>
              <a:gd name="connsiteY204" fmla="*/ 0 h 6858000"/>
              <a:gd name="connsiteX205" fmla="*/ 2048942 w 12192000"/>
              <a:gd name="connsiteY205" fmla="*/ 0 h 6858000"/>
              <a:gd name="connsiteX206" fmla="*/ 2048942 w 12192000"/>
              <a:gd name="connsiteY206" fmla="*/ 779834 h 6858000"/>
              <a:gd name="connsiteX207" fmla="*/ 3031058 w 12192000"/>
              <a:gd name="connsiteY207" fmla="*/ 779834 h 6858000"/>
              <a:gd name="connsiteX208" fmla="*/ 3031058 w 12192000"/>
              <a:gd name="connsiteY208" fmla="*/ 0 h 6858000"/>
              <a:gd name="connsiteX209" fmla="*/ 3064917 w 12192000"/>
              <a:gd name="connsiteY209" fmla="*/ 0 h 6858000"/>
              <a:gd name="connsiteX210" fmla="*/ 3064917 w 12192000"/>
              <a:gd name="connsiteY210" fmla="*/ 779808 h 6858000"/>
              <a:gd name="connsiteX211" fmla="*/ 4047058 w 12192000"/>
              <a:gd name="connsiteY211" fmla="*/ 779808 h 6858000"/>
              <a:gd name="connsiteX212" fmla="*/ 4047058 w 12192000"/>
              <a:gd name="connsiteY212" fmla="*/ 0 h 6858000"/>
              <a:gd name="connsiteX213" fmla="*/ 4080917 w 12192000"/>
              <a:gd name="connsiteY213" fmla="*/ 0 h 6858000"/>
              <a:gd name="connsiteX214" fmla="*/ 4080917 w 12192000"/>
              <a:gd name="connsiteY214" fmla="*/ 779808 h 6858000"/>
              <a:gd name="connsiteX215" fmla="*/ 5063058 w 12192000"/>
              <a:gd name="connsiteY215" fmla="*/ 779808 h 6858000"/>
              <a:gd name="connsiteX216" fmla="*/ 5063058 w 12192000"/>
              <a:gd name="connsiteY216" fmla="*/ 0 h 6858000"/>
              <a:gd name="connsiteX217" fmla="*/ 5096918 w 12192000"/>
              <a:gd name="connsiteY217" fmla="*/ 0 h 6858000"/>
              <a:gd name="connsiteX218" fmla="*/ 5096918 w 12192000"/>
              <a:gd name="connsiteY218" fmla="*/ 779808 h 6858000"/>
              <a:gd name="connsiteX219" fmla="*/ 6079059 w 12192000"/>
              <a:gd name="connsiteY219" fmla="*/ 779808 h 6858000"/>
              <a:gd name="connsiteX220" fmla="*/ 6079059 w 12192000"/>
              <a:gd name="connsiteY220" fmla="*/ 0 h 6858000"/>
              <a:gd name="connsiteX221" fmla="*/ 6112917 w 12192000"/>
              <a:gd name="connsiteY221" fmla="*/ 0 h 6858000"/>
              <a:gd name="connsiteX222" fmla="*/ 6112917 w 12192000"/>
              <a:gd name="connsiteY222" fmla="*/ 779808 h 6858000"/>
              <a:gd name="connsiteX223" fmla="*/ 7095059 w 12192000"/>
              <a:gd name="connsiteY223" fmla="*/ 779808 h 6858000"/>
              <a:gd name="connsiteX224" fmla="*/ 7095059 w 12192000"/>
              <a:gd name="connsiteY224" fmla="*/ 0 h 6858000"/>
              <a:gd name="connsiteX225" fmla="*/ 7128942 w 12192000"/>
              <a:gd name="connsiteY225" fmla="*/ 0 h 6858000"/>
              <a:gd name="connsiteX226" fmla="*/ 7128942 w 12192000"/>
              <a:gd name="connsiteY226" fmla="*/ 779808 h 6858000"/>
              <a:gd name="connsiteX227" fmla="*/ 8111084 w 12192000"/>
              <a:gd name="connsiteY227" fmla="*/ 779808 h 6858000"/>
              <a:gd name="connsiteX228" fmla="*/ 8111084 w 12192000"/>
              <a:gd name="connsiteY228" fmla="*/ 0 h 6858000"/>
              <a:gd name="connsiteX229" fmla="*/ 8144942 w 12192000"/>
              <a:gd name="connsiteY229" fmla="*/ 0 h 6858000"/>
              <a:gd name="connsiteX230" fmla="*/ 8144942 w 12192000"/>
              <a:gd name="connsiteY230" fmla="*/ 779808 h 6858000"/>
              <a:gd name="connsiteX231" fmla="*/ 9127084 w 12192000"/>
              <a:gd name="connsiteY231" fmla="*/ 779808 h 6858000"/>
              <a:gd name="connsiteX232" fmla="*/ 9127084 w 12192000"/>
              <a:gd name="connsiteY232" fmla="*/ 0 h 6858000"/>
              <a:gd name="connsiteX233" fmla="*/ 9160942 w 12192000"/>
              <a:gd name="connsiteY233" fmla="*/ 0 h 6858000"/>
              <a:gd name="connsiteX234" fmla="*/ 9160942 w 12192000"/>
              <a:gd name="connsiteY234" fmla="*/ 779808 h 6858000"/>
              <a:gd name="connsiteX235" fmla="*/ 10143084 w 12192000"/>
              <a:gd name="connsiteY235" fmla="*/ 779808 h 6858000"/>
              <a:gd name="connsiteX236" fmla="*/ 10143084 w 12192000"/>
              <a:gd name="connsiteY236" fmla="*/ 0 h 6858000"/>
              <a:gd name="connsiteX237" fmla="*/ 10176916 w 12192000"/>
              <a:gd name="connsiteY237" fmla="*/ 0 h 6858000"/>
              <a:gd name="connsiteX238" fmla="*/ 10176916 w 12192000"/>
              <a:gd name="connsiteY238" fmla="*/ 779808 h 6858000"/>
              <a:gd name="connsiteX239" fmla="*/ 11159058 w 12192000"/>
              <a:gd name="connsiteY239" fmla="*/ 779808 h 6858000"/>
              <a:gd name="connsiteX240" fmla="*/ 11159058 w 12192000"/>
              <a:gd name="connsiteY240" fmla="*/ 0 h 6858000"/>
              <a:gd name="connsiteX241" fmla="*/ 11192942 w 12192000"/>
              <a:gd name="connsiteY241" fmla="*/ 0 h 6858000"/>
              <a:gd name="connsiteX242" fmla="*/ 11192942 w 12192000"/>
              <a:gd name="connsiteY242" fmla="*/ 779834 h 6858000"/>
              <a:gd name="connsiteX243" fmla="*/ 12192000 w 12192000"/>
              <a:gd name="connsiteY243" fmla="*/ 779834 h 6858000"/>
              <a:gd name="connsiteX244" fmla="*/ 12192000 w 12192000"/>
              <a:gd name="connsiteY244" fmla="*/ 813692 h 6858000"/>
              <a:gd name="connsiteX245" fmla="*/ 11192942 w 12192000"/>
              <a:gd name="connsiteY245" fmla="*/ 813692 h 6858000"/>
              <a:gd name="connsiteX246" fmla="*/ 11192942 w 12192000"/>
              <a:gd name="connsiteY246" fmla="*/ 1795834 h 6858000"/>
              <a:gd name="connsiteX247" fmla="*/ 12192000 w 12192000"/>
              <a:gd name="connsiteY247" fmla="*/ 1795834 h 6858000"/>
              <a:gd name="connsiteX248" fmla="*/ 12192000 w 12192000"/>
              <a:gd name="connsiteY248" fmla="*/ 1829692 h 6858000"/>
              <a:gd name="connsiteX249" fmla="*/ 11192942 w 12192000"/>
              <a:gd name="connsiteY249" fmla="*/ 1829692 h 6858000"/>
              <a:gd name="connsiteX250" fmla="*/ 11192942 w 12192000"/>
              <a:gd name="connsiteY250" fmla="*/ 2811834 h 6858000"/>
              <a:gd name="connsiteX251" fmla="*/ 12192000 w 12192000"/>
              <a:gd name="connsiteY251" fmla="*/ 2811834 h 6858000"/>
              <a:gd name="connsiteX252" fmla="*/ 12192000 w 12192000"/>
              <a:gd name="connsiteY252" fmla="*/ 2845692 h 6858000"/>
              <a:gd name="connsiteX253" fmla="*/ 11192942 w 12192000"/>
              <a:gd name="connsiteY253" fmla="*/ 2845692 h 6858000"/>
              <a:gd name="connsiteX254" fmla="*/ 11192942 w 12192000"/>
              <a:gd name="connsiteY254" fmla="*/ 3827834 h 6858000"/>
              <a:gd name="connsiteX255" fmla="*/ 12192000 w 12192000"/>
              <a:gd name="connsiteY255" fmla="*/ 3827834 h 6858000"/>
              <a:gd name="connsiteX256" fmla="*/ 12192000 w 12192000"/>
              <a:gd name="connsiteY256" fmla="*/ 3861692 h 6858000"/>
              <a:gd name="connsiteX257" fmla="*/ 11192942 w 12192000"/>
              <a:gd name="connsiteY257" fmla="*/ 3861692 h 6858000"/>
              <a:gd name="connsiteX258" fmla="*/ 11192942 w 12192000"/>
              <a:gd name="connsiteY258" fmla="*/ 4843834 h 6858000"/>
              <a:gd name="connsiteX259" fmla="*/ 12192000 w 12192000"/>
              <a:gd name="connsiteY259" fmla="*/ 4843834 h 6858000"/>
              <a:gd name="connsiteX260" fmla="*/ 12192000 w 12192000"/>
              <a:gd name="connsiteY260" fmla="*/ 4877692 h 6858000"/>
              <a:gd name="connsiteX261" fmla="*/ 11192942 w 12192000"/>
              <a:gd name="connsiteY261" fmla="*/ 4877692 h 6858000"/>
              <a:gd name="connsiteX262" fmla="*/ 11192942 w 12192000"/>
              <a:gd name="connsiteY262" fmla="*/ 5859834 h 6858000"/>
              <a:gd name="connsiteX263" fmla="*/ 12192000 w 12192000"/>
              <a:gd name="connsiteY263" fmla="*/ 5859834 h 6858000"/>
              <a:gd name="connsiteX264" fmla="*/ 12192000 w 12192000"/>
              <a:gd name="connsiteY264" fmla="*/ 5893692 h 6858000"/>
              <a:gd name="connsiteX265" fmla="*/ 11192942 w 12192000"/>
              <a:gd name="connsiteY265" fmla="*/ 5893692 h 6858000"/>
              <a:gd name="connsiteX266" fmla="*/ 11192942 w 12192000"/>
              <a:gd name="connsiteY266" fmla="*/ 6858000 h 6858000"/>
              <a:gd name="connsiteX267" fmla="*/ 11159058 w 12192000"/>
              <a:gd name="connsiteY267" fmla="*/ 6858000 h 6858000"/>
              <a:gd name="connsiteX268" fmla="*/ 11159058 w 12192000"/>
              <a:gd name="connsiteY268" fmla="*/ 5893666 h 6858000"/>
              <a:gd name="connsiteX269" fmla="*/ 10176916 w 12192000"/>
              <a:gd name="connsiteY269" fmla="*/ 5893666 h 6858000"/>
              <a:gd name="connsiteX270" fmla="*/ 10176916 w 12192000"/>
              <a:gd name="connsiteY270" fmla="*/ 6858000 h 6858000"/>
              <a:gd name="connsiteX271" fmla="*/ 10143084 w 12192000"/>
              <a:gd name="connsiteY271" fmla="*/ 6858000 h 6858000"/>
              <a:gd name="connsiteX272" fmla="*/ 10143084 w 12192000"/>
              <a:gd name="connsiteY272" fmla="*/ 5893692 h 6858000"/>
              <a:gd name="connsiteX273" fmla="*/ 9160942 w 12192000"/>
              <a:gd name="connsiteY273" fmla="*/ 5893692 h 6858000"/>
              <a:gd name="connsiteX274" fmla="*/ 9160942 w 12192000"/>
              <a:gd name="connsiteY274" fmla="*/ 6858000 h 6858000"/>
              <a:gd name="connsiteX275" fmla="*/ 9127084 w 12192000"/>
              <a:gd name="connsiteY275" fmla="*/ 6858000 h 6858000"/>
              <a:gd name="connsiteX276" fmla="*/ 9127084 w 12192000"/>
              <a:gd name="connsiteY276" fmla="*/ 5893692 h 6858000"/>
              <a:gd name="connsiteX277" fmla="*/ 8144942 w 12192000"/>
              <a:gd name="connsiteY277" fmla="*/ 5893692 h 6858000"/>
              <a:gd name="connsiteX278" fmla="*/ 8144942 w 12192000"/>
              <a:gd name="connsiteY278" fmla="*/ 6858000 h 6858000"/>
              <a:gd name="connsiteX279" fmla="*/ 8111084 w 12192000"/>
              <a:gd name="connsiteY279" fmla="*/ 6858000 h 6858000"/>
              <a:gd name="connsiteX280" fmla="*/ 8111084 w 12192000"/>
              <a:gd name="connsiteY280" fmla="*/ 5893692 h 6858000"/>
              <a:gd name="connsiteX281" fmla="*/ 7128942 w 12192000"/>
              <a:gd name="connsiteY281" fmla="*/ 5893692 h 6858000"/>
              <a:gd name="connsiteX282" fmla="*/ 7128942 w 12192000"/>
              <a:gd name="connsiteY282" fmla="*/ 6858000 h 6858000"/>
              <a:gd name="connsiteX283" fmla="*/ 7095084 w 12192000"/>
              <a:gd name="connsiteY283" fmla="*/ 6858000 h 6858000"/>
              <a:gd name="connsiteX284" fmla="*/ 7095084 w 12192000"/>
              <a:gd name="connsiteY284" fmla="*/ 5893692 h 6858000"/>
              <a:gd name="connsiteX285" fmla="*/ 6112942 w 12192000"/>
              <a:gd name="connsiteY285" fmla="*/ 5893692 h 6858000"/>
              <a:gd name="connsiteX286" fmla="*/ 6112942 w 12192000"/>
              <a:gd name="connsiteY286" fmla="*/ 6858000 h 6858000"/>
              <a:gd name="connsiteX287" fmla="*/ 6079084 w 12192000"/>
              <a:gd name="connsiteY287" fmla="*/ 6858000 h 6858000"/>
              <a:gd name="connsiteX288" fmla="*/ 6079084 w 12192000"/>
              <a:gd name="connsiteY288" fmla="*/ 5893692 h 6858000"/>
              <a:gd name="connsiteX289" fmla="*/ 5096942 w 12192000"/>
              <a:gd name="connsiteY289" fmla="*/ 5893692 h 6858000"/>
              <a:gd name="connsiteX290" fmla="*/ 5096942 w 12192000"/>
              <a:gd name="connsiteY290" fmla="*/ 6858000 h 6858000"/>
              <a:gd name="connsiteX291" fmla="*/ 5063084 w 12192000"/>
              <a:gd name="connsiteY291" fmla="*/ 6858000 h 6858000"/>
              <a:gd name="connsiteX292" fmla="*/ 5063084 w 12192000"/>
              <a:gd name="connsiteY292" fmla="*/ 5893692 h 6858000"/>
              <a:gd name="connsiteX293" fmla="*/ 4080942 w 12192000"/>
              <a:gd name="connsiteY293" fmla="*/ 5893692 h 6858000"/>
              <a:gd name="connsiteX294" fmla="*/ 4080942 w 12192000"/>
              <a:gd name="connsiteY294" fmla="*/ 6858000 h 6858000"/>
              <a:gd name="connsiteX295" fmla="*/ 4047084 w 12192000"/>
              <a:gd name="connsiteY295" fmla="*/ 6858000 h 6858000"/>
              <a:gd name="connsiteX296" fmla="*/ 4047084 w 12192000"/>
              <a:gd name="connsiteY296" fmla="*/ 5893692 h 6858000"/>
              <a:gd name="connsiteX297" fmla="*/ 3064942 w 12192000"/>
              <a:gd name="connsiteY297" fmla="*/ 5893692 h 6858000"/>
              <a:gd name="connsiteX298" fmla="*/ 3064942 w 12192000"/>
              <a:gd name="connsiteY298" fmla="*/ 6858000 h 6858000"/>
              <a:gd name="connsiteX299" fmla="*/ 3031058 w 12192000"/>
              <a:gd name="connsiteY299" fmla="*/ 6858000 h 6858000"/>
              <a:gd name="connsiteX300" fmla="*/ 3031058 w 12192000"/>
              <a:gd name="connsiteY300" fmla="*/ 5893692 h 6858000"/>
              <a:gd name="connsiteX301" fmla="*/ 2048942 w 12192000"/>
              <a:gd name="connsiteY301" fmla="*/ 5893692 h 6858000"/>
              <a:gd name="connsiteX302" fmla="*/ 2048942 w 12192000"/>
              <a:gd name="connsiteY302" fmla="*/ 6858000 h 6858000"/>
              <a:gd name="connsiteX303" fmla="*/ 2015084 w 12192000"/>
              <a:gd name="connsiteY303" fmla="*/ 6858000 h 6858000"/>
              <a:gd name="connsiteX304" fmla="*/ 2015084 w 12192000"/>
              <a:gd name="connsiteY304" fmla="*/ 5893692 h 6858000"/>
              <a:gd name="connsiteX305" fmla="*/ 1032942 w 12192000"/>
              <a:gd name="connsiteY305" fmla="*/ 5893692 h 6858000"/>
              <a:gd name="connsiteX306" fmla="*/ 1032942 w 12192000"/>
              <a:gd name="connsiteY306" fmla="*/ 6858000 h 6858000"/>
              <a:gd name="connsiteX307" fmla="*/ 999058 w 12192000"/>
              <a:gd name="connsiteY307" fmla="*/ 6858000 h 6858000"/>
              <a:gd name="connsiteX308" fmla="*/ 999058 w 12192000"/>
              <a:gd name="connsiteY308" fmla="*/ 5893666 h 6858000"/>
              <a:gd name="connsiteX309" fmla="*/ 0 w 12192000"/>
              <a:gd name="connsiteY309" fmla="*/ 5893666 h 6858000"/>
              <a:gd name="connsiteX310" fmla="*/ 0 w 12192000"/>
              <a:gd name="connsiteY310" fmla="*/ 5859808 h 6858000"/>
              <a:gd name="connsiteX311" fmla="*/ 999058 w 12192000"/>
              <a:gd name="connsiteY311" fmla="*/ 5859808 h 6858000"/>
              <a:gd name="connsiteX312" fmla="*/ 999058 w 12192000"/>
              <a:gd name="connsiteY312" fmla="*/ 4877666 h 6858000"/>
              <a:gd name="connsiteX313" fmla="*/ 0 w 12192000"/>
              <a:gd name="connsiteY313" fmla="*/ 4877666 h 6858000"/>
              <a:gd name="connsiteX314" fmla="*/ 0 w 12192000"/>
              <a:gd name="connsiteY314" fmla="*/ 4843809 h 6858000"/>
              <a:gd name="connsiteX315" fmla="*/ 999058 w 12192000"/>
              <a:gd name="connsiteY315" fmla="*/ 4843809 h 6858000"/>
              <a:gd name="connsiteX316" fmla="*/ 999058 w 12192000"/>
              <a:gd name="connsiteY316" fmla="*/ 3861666 h 6858000"/>
              <a:gd name="connsiteX317" fmla="*/ 0 w 12192000"/>
              <a:gd name="connsiteY317" fmla="*/ 3861666 h 6858000"/>
              <a:gd name="connsiteX318" fmla="*/ 0 w 12192000"/>
              <a:gd name="connsiteY318" fmla="*/ 3827809 h 6858000"/>
              <a:gd name="connsiteX319" fmla="*/ 999058 w 12192000"/>
              <a:gd name="connsiteY319" fmla="*/ 3827809 h 6858000"/>
              <a:gd name="connsiteX320" fmla="*/ 999058 w 12192000"/>
              <a:gd name="connsiteY320" fmla="*/ 2845667 h 6858000"/>
              <a:gd name="connsiteX321" fmla="*/ 0 w 12192000"/>
              <a:gd name="connsiteY321" fmla="*/ 2845667 h 6858000"/>
              <a:gd name="connsiteX322" fmla="*/ 0 w 12192000"/>
              <a:gd name="connsiteY322" fmla="*/ 2811808 h 6858000"/>
              <a:gd name="connsiteX323" fmla="*/ 999058 w 12192000"/>
              <a:gd name="connsiteY323" fmla="*/ 2811808 h 6858000"/>
              <a:gd name="connsiteX324" fmla="*/ 999058 w 12192000"/>
              <a:gd name="connsiteY324" fmla="*/ 1829667 h 6858000"/>
              <a:gd name="connsiteX325" fmla="*/ 0 w 12192000"/>
              <a:gd name="connsiteY325" fmla="*/ 1829667 h 6858000"/>
              <a:gd name="connsiteX326" fmla="*/ 0 w 12192000"/>
              <a:gd name="connsiteY326" fmla="*/ 1795808 h 6858000"/>
              <a:gd name="connsiteX327" fmla="*/ 999058 w 12192000"/>
              <a:gd name="connsiteY327" fmla="*/ 1795808 h 6858000"/>
              <a:gd name="connsiteX328" fmla="*/ 999058 w 12192000"/>
              <a:gd name="connsiteY328" fmla="*/ 813667 h 6858000"/>
              <a:gd name="connsiteX329" fmla="*/ 0 w 12192000"/>
              <a:gd name="connsiteY329" fmla="*/ 813667 h 6858000"/>
              <a:gd name="connsiteX330" fmla="*/ 0 w 12192000"/>
              <a:gd name="connsiteY330" fmla="*/ 779808 h 6858000"/>
              <a:gd name="connsiteX331" fmla="*/ 999058 w 12192000"/>
              <a:gd name="connsiteY331" fmla="*/ 7798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12192000" h="6858000">
                <a:moveTo>
                  <a:pt x="8144942" y="4877692"/>
                </a:moveTo>
                <a:lnTo>
                  <a:pt x="8144942" y="5859834"/>
                </a:lnTo>
                <a:lnTo>
                  <a:pt x="9127084" y="5859834"/>
                </a:lnTo>
                <a:lnTo>
                  <a:pt x="9127084" y="4877692"/>
                </a:lnTo>
                <a:close/>
                <a:moveTo>
                  <a:pt x="7128942" y="4877692"/>
                </a:moveTo>
                <a:lnTo>
                  <a:pt x="7128942" y="5859834"/>
                </a:lnTo>
                <a:lnTo>
                  <a:pt x="8111084" y="5859834"/>
                </a:lnTo>
                <a:lnTo>
                  <a:pt x="8111084" y="4877692"/>
                </a:lnTo>
                <a:close/>
                <a:moveTo>
                  <a:pt x="6112942" y="4877692"/>
                </a:moveTo>
                <a:lnTo>
                  <a:pt x="6112942" y="5859834"/>
                </a:lnTo>
                <a:lnTo>
                  <a:pt x="7095084" y="5859834"/>
                </a:lnTo>
                <a:lnTo>
                  <a:pt x="7095084" y="4877692"/>
                </a:lnTo>
                <a:close/>
                <a:moveTo>
                  <a:pt x="5096942" y="4877692"/>
                </a:moveTo>
                <a:lnTo>
                  <a:pt x="5096942" y="5859834"/>
                </a:lnTo>
                <a:lnTo>
                  <a:pt x="6079084" y="5859834"/>
                </a:lnTo>
                <a:lnTo>
                  <a:pt x="6079084" y="4877692"/>
                </a:lnTo>
                <a:close/>
                <a:moveTo>
                  <a:pt x="4080942" y="4877692"/>
                </a:moveTo>
                <a:lnTo>
                  <a:pt x="4080942" y="5859834"/>
                </a:lnTo>
                <a:lnTo>
                  <a:pt x="5063084" y="5859834"/>
                </a:lnTo>
                <a:lnTo>
                  <a:pt x="5063084" y="4877692"/>
                </a:lnTo>
                <a:close/>
                <a:moveTo>
                  <a:pt x="3064917" y="4877692"/>
                </a:moveTo>
                <a:lnTo>
                  <a:pt x="3064917" y="5859834"/>
                </a:lnTo>
                <a:lnTo>
                  <a:pt x="4047058" y="5859834"/>
                </a:lnTo>
                <a:lnTo>
                  <a:pt x="4047058" y="4877692"/>
                </a:lnTo>
                <a:close/>
                <a:moveTo>
                  <a:pt x="2048942" y="4877692"/>
                </a:moveTo>
                <a:lnTo>
                  <a:pt x="2048942" y="5859834"/>
                </a:lnTo>
                <a:lnTo>
                  <a:pt x="3031058" y="5859834"/>
                </a:lnTo>
                <a:lnTo>
                  <a:pt x="3031058" y="4877692"/>
                </a:lnTo>
                <a:close/>
                <a:moveTo>
                  <a:pt x="1032942" y="4877692"/>
                </a:moveTo>
                <a:lnTo>
                  <a:pt x="1032942" y="5859834"/>
                </a:lnTo>
                <a:lnTo>
                  <a:pt x="2015084" y="5859834"/>
                </a:lnTo>
                <a:lnTo>
                  <a:pt x="2015084" y="4877692"/>
                </a:lnTo>
                <a:close/>
                <a:moveTo>
                  <a:pt x="10176916" y="4877666"/>
                </a:moveTo>
                <a:lnTo>
                  <a:pt x="10176916" y="5859808"/>
                </a:lnTo>
                <a:lnTo>
                  <a:pt x="11159058" y="5859808"/>
                </a:lnTo>
                <a:lnTo>
                  <a:pt x="11159058" y="4877666"/>
                </a:lnTo>
                <a:close/>
                <a:moveTo>
                  <a:pt x="9160942" y="4877666"/>
                </a:moveTo>
                <a:lnTo>
                  <a:pt x="9160942" y="5859808"/>
                </a:lnTo>
                <a:lnTo>
                  <a:pt x="10143084" y="5859808"/>
                </a:lnTo>
                <a:lnTo>
                  <a:pt x="10143084" y="4877666"/>
                </a:lnTo>
                <a:close/>
                <a:moveTo>
                  <a:pt x="7128942" y="3861692"/>
                </a:moveTo>
                <a:lnTo>
                  <a:pt x="7128942" y="4843834"/>
                </a:lnTo>
                <a:lnTo>
                  <a:pt x="8111084" y="4843834"/>
                </a:lnTo>
                <a:lnTo>
                  <a:pt x="8111084" y="3861692"/>
                </a:lnTo>
                <a:close/>
                <a:moveTo>
                  <a:pt x="6112942" y="3861692"/>
                </a:moveTo>
                <a:lnTo>
                  <a:pt x="6112942" y="4843834"/>
                </a:lnTo>
                <a:lnTo>
                  <a:pt x="7095084" y="4843834"/>
                </a:lnTo>
                <a:lnTo>
                  <a:pt x="7095084" y="3861692"/>
                </a:lnTo>
                <a:close/>
                <a:moveTo>
                  <a:pt x="5096942" y="3861692"/>
                </a:moveTo>
                <a:lnTo>
                  <a:pt x="5096942" y="4843834"/>
                </a:lnTo>
                <a:lnTo>
                  <a:pt x="6079084" y="4843834"/>
                </a:lnTo>
                <a:lnTo>
                  <a:pt x="6079084" y="3861692"/>
                </a:lnTo>
                <a:close/>
                <a:moveTo>
                  <a:pt x="4080917" y="3861692"/>
                </a:moveTo>
                <a:lnTo>
                  <a:pt x="4080917" y="4843834"/>
                </a:lnTo>
                <a:lnTo>
                  <a:pt x="5063058" y="4843834"/>
                </a:lnTo>
                <a:lnTo>
                  <a:pt x="5063058" y="3861692"/>
                </a:lnTo>
                <a:close/>
                <a:moveTo>
                  <a:pt x="3064917" y="3861692"/>
                </a:moveTo>
                <a:lnTo>
                  <a:pt x="3064917" y="4843834"/>
                </a:lnTo>
                <a:lnTo>
                  <a:pt x="4047058" y="4843834"/>
                </a:lnTo>
                <a:lnTo>
                  <a:pt x="4047058" y="3861692"/>
                </a:lnTo>
                <a:close/>
                <a:moveTo>
                  <a:pt x="2048942" y="3861692"/>
                </a:moveTo>
                <a:lnTo>
                  <a:pt x="2048942" y="4843834"/>
                </a:lnTo>
                <a:lnTo>
                  <a:pt x="3031058" y="4843834"/>
                </a:lnTo>
                <a:lnTo>
                  <a:pt x="3031058" y="3861692"/>
                </a:lnTo>
                <a:close/>
                <a:moveTo>
                  <a:pt x="1032942" y="3861692"/>
                </a:moveTo>
                <a:lnTo>
                  <a:pt x="1032942" y="4843834"/>
                </a:lnTo>
                <a:lnTo>
                  <a:pt x="2015084" y="4843834"/>
                </a:lnTo>
                <a:lnTo>
                  <a:pt x="2015084" y="3861692"/>
                </a:lnTo>
                <a:close/>
                <a:moveTo>
                  <a:pt x="10176916" y="3861666"/>
                </a:moveTo>
                <a:lnTo>
                  <a:pt x="10176916" y="4843809"/>
                </a:lnTo>
                <a:lnTo>
                  <a:pt x="11159058" y="4843809"/>
                </a:lnTo>
                <a:lnTo>
                  <a:pt x="11159058" y="3861666"/>
                </a:lnTo>
                <a:close/>
                <a:moveTo>
                  <a:pt x="9160942" y="3861666"/>
                </a:moveTo>
                <a:lnTo>
                  <a:pt x="9160942" y="4843809"/>
                </a:lnTo>
                <a:lnTo>
                  <a:pt x="10143084" y="4843809"/>
                </a:lnTo>
                <a:lnTo>
                  <a:pt x="10143084" y="3861666"/>
                </a:lnTo>
                <a:close/>
                <a:moveTo>
                  <a:pt x="8144942" y="3861666"/>
                </a:moveTo>
                <a:lnTo>
                  <a:pt x="8144942" y="4843809"/>
                </a:lnTo>
                <a:lnTo>
                  <a:pt x="9127084" y="4843809"/>
                </a:lnTo>
                <a:lnTo>
                  <a:pt x="9127084" y="3861666"/>
                </a:lnTo>
                <a:close/>
                <a:moveTo>
                  <a:pt x="6112942" y="2845692"/>
                </a:moveTo>
                <a:lnTo>
                  <a:pt x="6112942" y="3827834"/>
                </a:lnTo>
                <a:lnTo>
                  <a:pt x="7095084" y="3827834"/>
                </a:lnTo>
                <a:lnTo>
                  <a:pt x="7095084" y="2845692"/>
                </a:lnTo>
                <a:close/>
                <a:moveTo>
                  <a:pt x="5096918" y="2845692"/>
                </a:moveTo>
                <a:lnTo>
                  <a:pt x="5096918" y="3827834"/>
                </a:lnTo>
                <a:lnTo>
                  <a:pt x="6079059" y="3827834"/>
                </a:lnTo>
                <a:lnTo>
                  <a:pt x="6079059" y="2845692"/>
                </a:lnTo>
                <a:close/>
                <a:moveTo>
                  <a:pt x="4080917" y="2845692"/>
                </a:moveTo>
                <a:lnTo>
                  <a:pt x="4080917" y="3827834"/>
                </a:lnTo>
                <a:lnTo>
                  <a:pt x="5063058" y="3827834"/>
                </a:lnTo>
                <a:lnTo>
                  <a:pt x="5063058" y="2845692"/>
                </a:lnTo>
                <a:close/>
                <a:moveTo>
                  <a:pt x="3064917" y="2845692"/>
                </a:moveTo>
                <a:lnTo>
                  <a:pt x="3064917" y="3827834"/>
                </a:lnTo>
                <a:lnTo>
                  <a:pt x="4047058" y="3827834"/>
                </a:lnTo>
                <a:lnTo>
                  <a:pt x="4047058" y="2845692"/>
                </a:lnTo>
                <a:close/>
                <a:moveTo>
                  <a:pt x="2048942" y="2845692"/>
                </a:moveTo>
                <a:lnTo>
                  <a:pt x="2048942" y="3827834"/>
                </a:lnTo>
                <a:lnTo>
                  <a:pt x="3031058" y="3827834"/>
                </a:lnTo>
                <a:lnTo>
                  <a:pt x="3031058" y="2845692"/>
                </a:lnTo>
                <a:close/>
                <a:moveTo>
                  <a:pt x="1032942" y="2845692"/>
                </a:moveTo>
                <a:lnTo>
                  <a:pt x="1032942" y="3827834"/>
                </a:lnTo>
                <a:lnTo>
                  <a:pt x="2015084" y="3827834"/>
                </a:lnTo>
                <a:lnTo>
                  <a:pt x="2015084" y="2845692"/>
                </a:lnTo>
                <a:close/>
                <a:moveTo>
                  <a:pt x="10176916" y="2845667"/>
                </a:moveTo>
                <a:lnTo>
                  <a:pt x="10176916" y="3827809"/>
                </a:lnTo>
                <a:lnTo>
                  <a:pt x="11159058" y="3827809"/>
                </a:lnTo>
                <a:lnTo>
                  <a:pt x="11159058" y="2845667"/>
                </a:lnTo>
                <a:close/>
                <a:moveTo>
                  <a:pt x="9160942" y="2845667"/>
                </a:moveTo>
                <a:lnTo>
                  <a:pt x="9160942" y="3827809"/>
                </a:lnTo>
                <a:lnTo>
                  <a:pt x="10143084" y="3827809"/>
                </a:lnTo>
                <a:lnTo>
                  <a:pt x="10143084" y="2845667"/>
                </a:lnTo>
                <a:close/>
                <a:moveTo>
                  <a:pt x="8144942" y="2845667"/>
                </a:moveTo>
                <a:lnTo>
                  <a:pt x="8144942" y="3827809"/>
                </a:lnTo>
                <a:lnTo>
                  <a:pt x="9127084" y="3827809"/>
                </a:lnTo>
                <a:lnTo>
                  <a:pt x="9127084" y="2845667"/>
                </a:lnTo>
                <a:close/>
                <a:moveTo>
                  <a:pt x="7128942" y="2845667"/>
                </a:moveTo>
                <a:lnTo>
                  <a:pt x="7128942" y="3827809"/>
                </a:lnTo>
                <a:lnTo>
                  <a:pt x="8111084" y="3827809"/>
                </a:lnTo>
                <a:lnTo>
                  <a:pt x="8111084" y="2845667"/>
                </a:lnTo>
                <a:close/>
                <a:moveTo>
                  <a:pt x="4080917" y="1829692"/>
                </a:moveTo>
                <a:lnTo>
                  <a:pt x="4080917" y="2811834"/>
                </a:lnTo>
                <a:lnTo>
                  <a:pt x="5063058" y="2811834"/>
                </a:lnTo>
                <a:lnTo>
                  <a:pt x="5063058" y="1829692"/>
                </a:lnTo>
                <a:close/>
                <a:moveTo>
                  <a:pt x="3064917" y="1829692"/>
                </a:moveTo>
                <a:lnTo>
                  <a:pt x="3064917" y="2811834"/>
                </a:lnTo>
                <a:lnTo>
                  <a:pt x="4047058" y="2811834"/>
                </a:lnTo>
                <a:lnTo>
                  <a:pt x="4047058" y="1829692"/>
                </a:lnTo>
                <a:close/>
                <a:moveTo>
                  <a:pt x="2048942" y="1829692"/>
                </a:moveTo>
                <a:lnTo>
                  <a:pt x="2048942" y="2811834"/>
                </a:lnTo>
                <a:lnTo>
                  <a:pt x="3031058" y="2811834"/>
                </a:lnTo>
                <a:lnTo>
                  <a:pt x="3031058" y="1829692"/>
                </a:lnTo>
                <a:close/>
                <a:moveTo>
                  <a:pt x="1032942" y="1829692"/>
                </a:moveTo>
                <a:lnTo>
                  <a:pt x="1032942" y="2811834"/>
                </a:lnTo>
                <a:lnTo>
                  <a:pt x="2015084" y="2811834"/>
                </a:lnTo>
                <a:lnTo>
                  <a:pt x="2015084" y="1829692"/>
                </a:lnTo>
                <a:close/>
                <a:moveTo>
                  <a:pt x="10176916" y="1829667"/>
                </a:moveTo>
                <a:lnTo>
                  <a:pt x="10176916" y="2811808"/>
                </a:lnTo>
                <a:lnTo>
                  <a:pt x="11159058" y="2811808"/>
                </a:lnTo>
                <a:lnTo>
                  <a:pt x="11159058" y="1829667"/>
                </a:lnTo>
                <a:close/>
                <a:moveTo>
                  <a:pt x="9160942" y="1829667"/>
                </a:moveTo>
                <a:lnTo>
                  <a:pt x="9160942" y="2811808"/>
                </a:lnTo>
                <a:lnTo>
                  <a:pt x="10143084" y="2811808"/>
                </a:lnTo>
                <a:lnTo>
                  <a:pt x="10143084" y="1829667"/>
                </a:lnTo>
                <a:close/>
                <a:moveTo>
                  <a:pt x="8144942" y="1829667"/>
                </a:moveTo>
                <a:lnTo>
                  <a:pt x="8144942" y="2811808"/>
                </a:lnTo>
                <a:lnTo>
                  <a:pt x="9127084" y="2811808"/>
                </a:lnTo>
                <a:lnTo>
                  <a:pt x="9127084" y="1829667"/>
                </a:lnTo>
                <a:close/>
                <a:moveTo>
                  <a:pt x="7128942" y="1829667"/>
                </a:moveTo>
                <a:lnTo>
                  <a:pt x="7128942" y="2811808"/>
                </a:lnTo>
                <a:lnTo>
                  <a:pt x="8111084" y="2811808"/>
                </a:lnTo>
                <a:lnTo>
                  <a:pt x="8111084" y="1829667"/>
                </a:lnTo>
                <a:close/>
                <a:moveTo>
                  <a:pt x="6112942" y="1829667"/>
                </a:moveTo>
                <a:lnTo>
                  <a:pt x="6112942" y="2811808"/>
                </a:lnTo>
                <a:lnTo>
                  <a:pt x="7095084" y="2811808"/>
                </a:lnTo>
                <a:lnTo>
                  <a:pt x="7095084" y="1829667"/>
                </a:lnTo>
                <a:close/>
                <a:moveTo>
                  <a:pt x="5096942" y="1829667"/>
                </a:moveTo>
                <a:lnTo>
                  <a:pt x="5096942" y="2811808"/>
                </a:lnTo>
                <a:lnTo>
                  <a:pt x="6079084" y="2811808"/>
                </a:lnTo>
                <a:lnTo>
                  <a:pt x="6079084" y="1829667"/>
                </a:lnTo>
                <a:close/>
                <a:moveTo>
                  <a:pt x="3064917" y="813692"/>
                </a:moveTo>
                <a:lnTo>
                  <a:pt x="3064917" y="1795834"/>
                </a:lnTo>
                <a:lnTo>
                  <a:pt x="4047058" y="1795834"/>
                </a:lnTo>
                <a:lnTo>
                  <a:pt x="4047058" y="813692"/>
                </a:lnTo>
                <a:close/>
                <a:moveTo>
                  <a:pt x="2048942" y="813692"/>
                </a:moveTo>
                <a:lnTo>
                  <a:pt x="2048942" y="1795834"/>
                </a:lnTo>
                <a:lnTo>
                  <a:pt x="3031058" y="1795834"/>
                </a:lnTo>
                <a:lnTo>
                  <a:pt x="3031058" y="813692"/>
                </a:lnTo>
                <a:close/>
                <a:moveTo>
                  <a:pt x="1032942" y="813692"/>
                </a:moveTo>
                <a:lnTo>
                  <a:pt x="1032942" y="1795834"/>
                </a:lnTo>
                <a:lnTo>
                  <a:pt x="2015084" y="1795834"/>
                </a:lnTo>
                <a:lnTo>
                  <a:pt x="2015084" y="813692"/>
                </a:lnTo>
                <a:close/>
                <a:moveTo>
                  <a:pt x="10176916" y="813667"/>
                </a:moveTo>
                <a:lnTo>
                  <a:pt x="10176916" y="1795808"/>
                </a:lnTo>
                <a:lnTo>
                  <a:pt x="11159058" y="1795808"/>
                </a:lnTo>
                <a:lnTo>
                  <a:pt x="11159058" y="813667"/>
                </a:lnTo>
                <a:close/>
                <a:moveTo>
                  <a:pt x="9160942" y="813667"/>
                </a:moveTo>
                <a:lnTo>
                  <a:pt x="9160942" y="1795808"/>
                </a:lnTo>
                <a:lnTo>
                  <a:pt x="10143084" y="1795808"/>
                </a:lnTo>
                <a:lnTo>
                  <a:pt x="10143084" y="813667"/>
                </a:lnTo>
                <a:close/>
                <a:moveTo>
                  <a:pt x="8144942" y="813667"/>
                </a:moveTo>
                <a:lnTo>
                  <a:pt x="8144942" y="1795808"/>
                </a:lnTo>
                <a:lnTo>
                  <a:pt x="9127084" y="1795808"/>
                </a:lnTo>
                <a:lnTo>
                  <a:pt x="9127084" y="813667"/>
                </a:lnTo>
                <a:close/>
                <a:moveTo>
                  <a:pt x="7128942" y="813667"/>
                </a:moveTo>
                <a:lnTo>
                  <a:pt x="7128942" y="1795808"/>
                </a:lnTo>
                <a:lnTo>
                  <a:pt x="8111084" y="1795808"/>
                </a:lnTo>
                <a:lnTo>
                  <a:pt x="8111084" y="813667"/>
                </a:lnTo>
                <a:close/>
                <a:moveTo>
                  <a:pt x="6112942" y="813667"/>
                </a:moveTo>
                <a:lnTo>
                  <a:pt x="6112942" y="1795808"/>
                </a:lnTo>
                <a:lnTo>
                  <a:pt x="7095084" y="1795808"/>
                </a:lnTo>
                <a:lnTo>
                  <a:pt x="7095084" y="813667"/>
                </a:lnTo>
                <a:close/>
                <a:moveTo>
                  <a:pt x="5096918" y="813667"/>
                </a:moveTo>
                <a:lnTo>
                  <a:pt x="5096918" y="1795808"/>
                </a:lnTo>
                <a:lnTo>
                  <a:pt x="6079059" y="1795808"/>
                </a:lnTo>
                <a:lnTo>
                  <a:pt x="6079059" y="813667"/>
                </a:lnTo>
                <a:close/>
                <a:moveTo>
                  <a:pt x="4080917" y="813667"/>
                </a:moveTo>
                <a:lnTo>
                  <a:pt x="4080917" y="1795808"/>
                </a:lnTo>
                <a:lnTo>
                  <a:pt x="5063058" y="1795808"/>
                </a:lnTo>
                <a:lnTo>
                  <a:pt x="5063058" y="813667"/>
                </a:lnTo>
                <a:close/>
                <a:moveTo>
                  <a:pt x="999058" y="0"/>
                </a:moveTo>
                <a:lnTo>
                  <a:pt x="1032942" y="0"/>
                </a:lnTo>
                <a:lnTo>
                  <a:pt x="1032942" y="779834"/>
                </a:lnTo>
                <a:lnTo>
                  <a:pt x="2015084" y="779834"/>
                </a:lnTo>
                <a:lnTo>
                  <a:pt x="2015084" y="0"/>
                </a:lnTo>
                <a:lnTo>
                  <a:pt x="2048942" y="0"/>
                </a:lnTo>
                <a:lnTo>
                  <a:pt x="2048942" y="779834"/>
                </a:lnTo>
                <a:lnTo>
                  <a:pt x="3031058" y="779834"/>
                </a:lnTo>
                <a:lnTo>
                  <a:pt x="3031058" y="0"/>
                </a:lnTo>
                <a:lnTo>
                  <a:pt x="3064917" y="0"/>
                </a:lnTo>
                <a:lnTo>
                  <a:pt x="3064917" y="779808"/>
                </a:lnTo>
                <a:lnTo>
                  <a:pt x="4047058" y="779808"/>
                </a:lnTo>
                <a:lnTo>
                  <a:pt x="4047058" y="0"/>
                </a:lnTo>
                <a:lnTo>
                  <a:pt x="4080917" y="0"/>
                </a:lnTo>
                <a:lnTo>
                  <a:pt x="4080917" y="779808"/>
                </a:lnTo>
                <a:lnTo>
                  <a:pt x="5063058" y="779808"/>
                </a:lnTo>
                <a:lnTo>
                  <a:pt x="5063058" y="0"/>
                </a:lnTo>
                <a:lnTo>
                  <a:pt x="5096918" y="0"/>
                </a:lnTo>
                <a:lnTo>
                  <a:pt x="5096918" y="779808"/>
                </a:lnTo>
                <a:lnTo>
                  <a:pt x="6079059" y="779808"/>
                </a:lnTo>
                <a:lnTo>
                  <a:pt x="6079059" y="0"/>
                </a:lnTo>
                <a:lnTo>
                  <a:pt x="6112917" y="0"/>
                </a:lnTo>
                <a:lnTo>
                  <a:pt x="6112917" y="779808"/>
                </a:lnTo>
                <a:lnTo>
                  <a:pt x="7095059" y="779808"/>
                </a:lnTo>
                <a:lnTo>
                  <a:pt x="7095059" y="0"/>
                </a:lnTo>
                <a:lnTo>
                  <a:pt x="7128942" y="0"/>
                </a:lnTo>
                <a:lnTo>
                  <a:pt x="7128942" y="779808"/>
                </a:lnTo>
                <a:lnTo>
                  <a:pt x="8111084" y="779808"/>
                </a:lnTo>
                <a:lnTo>
                  <a:pt x="8111084" y="0"/>
                </a:lnTo>
                <a:lnTo>
                  <a:pt x="8144942" y="0"/>
                </a:lnTo>
                <a:lnTo>
                  <a:pt x="8144942" y="779808"/>
                </a:lnTo>
                <a:lnTo>
                  <a:pt x="9127084" y="779808"/>
                </a:lnTo>
                <a:lnTo>
                  <a:pt x="9127084" y="0"/>
                </a:lnTo>
                <a:lnTo>
                  <a:pt x="9160942" y="0"/>
                </a:lnTo>
                <a:lnTo>
                  <a:pt x="9160942" y="779808"/>
                </a:lnTo>
                <a:lnTo>
                  <a:pt x="10143084" y="779808"/>
                </a:lnTo>
                <a:lnTo>
                  <a:pt x="10143084" y="0"/>
                </a:lnTo>
                <a:lnTo>
                  <a:pt x="10176916" y="0"/>
                </a:lnTo>
                <a:lnTo>
                  <a:pt x="10176916" y="779808"/>
                </a:lnTo>
                <a:lnTo>
                  <a:pt x="11159058" y="779808"/>
                </a:lnTo>
                <a:lnTo>
                  <a:pt x="11159058" y="0"/>
                </a:lnTo>
                <a:lnTo>
                  <a:pt x="11192942" y="0"/>
                </a:lnTo>
                <a:lnTo>
                  <a:pt x="11192942" y="779834"/>
                </a:lnTo>
                <a:lnTo>
                  <a:pt x="12192000" y="779834"/>
                </a:lnTo>
                <a:lnTo>
                  <a:pt x="12192000" y="813692"/>
                </a:lnTo>
                <a:lnTo>
                  <a:pt x="11192942" y="813692"/>
                </a:lnTo>
                <a:lnTo>
                  <a:pt x="11192942" y="1795834"/>
                </a:lnTo>
                <a:lnTo>
                  <a:pt x="12192000" y="1795834"/>
                </a:lnTo>
                <a:lnTo>
                  <a:pt x="12192000" y="1829692"/>
                </a:lnTo>
                <a:lnTo>
                  <a:pt x="11192942" y="1829692"/>
                </a:lnTo>
                <a:lnTo>
                  <a:pt x="11192942" y="2811834"/>
                </a:lnTo>
                <a:lnTo>
                  <a:pt x="12192000" y="2811834"/>
                </a:lnTo>
                <a:lnTo>
                  <a:pt x="12192000" y="2845692"/>
                </a:lnTo>
                <a:lnTo>
                  <a:pt x="11192942" y="2845692"/>
                </a:lnTo>
                <a:lnTo>
                  <a:pt x="11192942" y="3827834"/>
                </a:lnTo>
                <a:lnTo>
                  <a:pt x="12192000" y="3827834"/>
                </a:lnTo>
                <a:lnTo>
                  <a:pt x="12192000" y="3861692"/>
                </a:lnTo>
                <a:lnTo>
                  <a:pt x="11192942" y="3861692"/>
                </a:lnTo>
                <a:lnTo>
                  <a:pt x="11192942" y="4843834"/>
                </a:lnTo>
                <a:lnTo>
                  <a:pt x="12192000" y="4843834"/>
                </a:lnTo>
                <a:lnTo>
                  <a:pt x="12192000" y="4877692"/>
                </a:lnTo>
                <a:lnTo>
                  <a:pt x="11192942" y="4877692"/>
                </a:lnTo>
                <a:lnTo>
                  <a:pt x="11192942" y="5859834"/>
                </a:lnTo>
                <a:lnTo>
                  <a:pt x="12192000" y="5859834"/>
                </a:lnTo>
                <a:lnTo>
                  <a:pt x="12192000" y="5893692"/>
                </a:lnTo>
                <a:lnTo>
                  <a:pt x="11192942" y="5893692"/>
                </a:lnTo>
                <a:lnTo>
                  <a:pt x="11192942" y="6858000"/>
                </a:lnTo>
                <a:lnTo>
                  <a:pt x="11159058" y="6858000"/>
                </a:lnTo>
                <a:lnTo>
                  <a:pt x="11159058" y="5893666"/>
                </a:lnTo>
                <a:lnTo>
                  <a:pt x="10176916" y="5893666"/>
                </a:lnTo>
                <a:lnTo>
                  <a:pt x="10176916" y="6858000"/>
                </a:lnTo>
                <a:lnTo>
                  <a:pt x="10143084" y="6858000"/>
                </a:lnTo>
                <a:lnTo>
                  <a:pt x="10143084" y="5893692"/>
                </a:lnTo>
                <a:lnTo>
                  <a:pt x="9160942" y="5893692"/>
                </a:lnTo>
                <a:lnTo>
                  <a:pt x="9160942" y="6858000"/>
                </a:lnTo>
                <a:lnTo>
                  <a:pt x="9127084" y="6858000"/>
                </a:lnTo>
                <a:lnTo>
                  <a:pt x="9127084" y="5893692"/>
                </a:lnTo>
                <a:lnTo>
                  <a:pt x="8144942" y="5893692"/>
                </a:lnTo>
                <a:lnTo>
                  <a:pt x="8144942" y="6858000"/>
                </a:lnTo>
                <a:lnTo>
                  <a:pt x="8111084" y="6858000"/>
                </a:lnTo>
                <a:lnTo>
                  <a:pt x="8111084" y="5893692"/>
                </a:lnTo>
                <a:lnTo>
                  <a:pt x="7128942" y="5893692"/>
                </a:lnTo>
                <a:lnTo>
                  <a:pt x="7128942" y="6858000"/>
                </a:lnTo>
                <a:lnTo>
                  <a:pt x="7095084" y="6858000"/>
                </a:lnTo>
                <a:lnTo>
                  <a:pt x="7095084" y="5893692"/>
                </a:lnTo>
                <a:lnTo>
                  <a:pt x="6112942" y="5893692"/>
                </a:lnTo>
                <a:lnTo>
                  <a:pt x="6112942" y="6858000"/>
                </a:lnTo>
                <a:lnTo>
                  <a:pt x="6079084" y="6858000"/>
                </a:lnTo>
                <a:lnTo>
                  <a:pt x="6079084" y="5893692"/>
                </a:lnTo>
                <a:lnTo>
                  <a:pt x="5096942" y="5893692"/>
                </a:lnTo>
                <a:lnTo>
                  <a:pt x="5096942" y="6858000"/>
                </a:lnTo>
                <a:lnTo>
                  <a:pt x="5063084" y="6858000"/>
                </a:lnTo>
                <a:lnTo>
                  <a:pt x="5063084" y="5893692"/>
                </a:lnTo>
                <a:lnTo>
                  <a:pt x="4080942" y="5893692"/>
                </a:lnTo>
                <a:lnTo>
                  <a:pt x="4080942" y="6858000"/>
                </a:lnTo>
                <a:lnTo>
                  <a:pt x="4047084" y="6858000"/>
                </a:lnTo>
                <a:lnTo>
                  <a:pt x="4047084" y="5893692"/>
                </a:lnTo>
                <a:lnTo>
                  <a:pt x="3064942" y="5893692"/>
                </a:lnTo>
                <a:lnTo>
                  <a:pt x="3064942" y="6858000"/>
                </a:lnTo>
                <a:lnTo>
                  <a:pt x="3031058" y="6858000"/>
                </a:lnTo>
                <a:lnTo>
                  <a:pt x="3031058" y="5893692"/>
                </a:lnTo>
                <a:lnTo>
                  <a:pt x="2048942" y="5893692"/>
                </a:lnTo>
                <a:lnTo>
                  <a:pt x="2048942" y="6858000"/>
                </a:lnTo>
                <a:lnTo>
                  <a:pt x="2015084" y="6858000"/>
                </a:lnTo>
                <a:lnTo>
                  <a:pt x="2015084" y="5893692"/>
                </a:lnTo>
                <a:lnTo>
                  <a:pt x="1032942" y="5893692"/>
                </a:lnTo>
                <a:lnTo>
                  <a:pt x="1032942" y="6858000"/>
                </a:lnTo>
                <a:lnTo>
                  <a:pt x="999058" y="6858000"/>
                </a:lnTo>
                <a:lnTo>
                  <a:pt x="999058" y="5893666"/>
                </a:lnTo>
                <a:lnTo>
                  <a:pt x="0" y="5893666"/>
                </a:lnTo>
                <a:lnTo>
                  <a:pt x="0" y="5859808"/>
                </a:lnTo>
                <a:lnTo>
                  <a:pt x="999058" y="5859808"/>
                </a:lnTo>
                <a:lnTo>
                  <a:pt x="999058" y="4877666"/>
                </a:lnTo>
                <a:lnTo>
                  <a:pt x="0" y="4877666"/>
                </a:lnTo>
                <a:lnTo>
                  <a:pt x="0" y="4843809"/>
                </a:lnTo>
                <a:lnTo>
                  <a:pt x="999058" y="4843809"/>
                </a:lnTo>
                <a:lnTo>
                  <a:pt x="999058" y="3861666"/>
                </a:lnTo>
                <a:lnTo>
                  <a:pt x="0" y="3861666"/>
                </a:lnTo>
                <a:lnTo>
                  <a:pt x="0" y="3827809"/>
                </a:lnTo>
                <a:lnTo>
                  <a:pt x="999058" y="3827809"/>
                </a:lnTo>
                <a:lnTo>
                  <a:pt x="999058" y="2845667"/>
                </a:lnTo>
                <a:lnTo>
                  <a:pt x="0" y="2845667"/>
                </a:lnTo>
                <a:lnTo>
                  <a:pt x="0" y="2811808"/>
                </a:lnTo>
                <a:lnTo>
                  <a:pt x="999058" y="2811808"/>
                </a:lnTo>
                <a:lnTo>
                  <a:pt x="999058" y="1829667"/>
                </a:lnTo>
                <a:lnTo>
                  <a:pt x="0" y="1829667"/>
                </a:lnTo>
                <a:lnTo>
                  <a:pt x="0" y="1795808"/>
                </a:lnTo>
                <a:lnTo>
                  <a:pt x="999058" y="1795808"/>
                </a:lnTo>
                <a:lnTo>
                  <a:pt x="999058" y="813667"/>
                </a:lnTo>
                <a:lnTo>
                  <a:pt x="0" y="813667"/>
                </a:lnTo>
                <a:lnTo>
                  <a:pt x="0" y="779808"/>
                </a:lnTo>
                <a:lnTo>
                  <a:pt x="999058" y="779808"/>
                </a:lnTo>
                <a:close/>
              </a:path>
            </a:pathLst>
          </a:custGeom>
        </p:spPr>
      </p:pic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C0DB997-C227-4407-A1FC-3393BF7677DE}"/>
              </a:ext>
            </a:extLst>
          </p:cNvPr>
          <p:cNvSpPr/>
          <p:nvPr/>
        </p:nvSpPr>
        <p:spPr>
          <a:xfrm>
            <a:off x="-261341" y="489116"/>
            <a:ext cx="10960100" cy="1239914"/>
          </a:xfrm>
          <a:prstGeom prst="round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6" name="Google Shape;96;g191d0b60d83_0_0"/>
          <p:cNvSpPr txBox="1"/>
          <p:nvPr/>
        </p:nvSpPr>
        <p:spPr>
          <a:xfrm>
            <a:off x="476909" y="703830"/>
            <a:ext cx="861670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продукта</a:t>
            </a:r>
          </a:p>
        </p:txBody>
      </p:sp>
      <p:sp>
        <p:nvSpPr>
          <p:cNvPr id="98" name="Google Shape;98;g191d0b60d83_0_0"/>
          <p:cNvSpPr txBox="1"/>
          <p:nvPr/>
        </p:nvSpPr>
        <p:spPr>
          <a:xfrm>
            <a:off x="721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Google Shape;97;g191d0b60d83_0_0">
            <a:extLst>
              <a:ext uri="{FF2B5EF4-FFF2-40B4-BE49-F238E27FC236}">
                <a16:creationId xmlns:a16="http://schemas.microsoft.com/office/drawing/2014/main" id="{B554D8F6-2581-43D4-8918-3AC390062DEC}"/>
              </a:ext>
            </a:extLst>
          </p:cNvPr>
          <p:cNvSpPr/>
          <p:nvPr/>
        </p:nvSpPr>
        <p:spPr>
          <a:xfrm>
            <a:off x="234892" y="1943744"/>
            <a:ext cx="9152389" cy="4813453"/>
          </a:xfrm>
          <a:prstGeom prst="roundRect">
            <a:avLst>
              <a:gd name="adj" fmla="val 3296"/>
            </a:avLst>
          </a:prstGeom>
          <a:solidFill>
            <a:srgbClr val="71518A">
              <a:alpha val="95000"/>
            </a:srgbClr>
          </a:solidFill>
          <a:ln w="19050" cap="flat" cmpd="sng">
            <a:gradFill>
              <a:gsLst>
                <a:gs pos="0">
                  <a:srgbClr val="262626"/>
                </a:gs>
                <a:gs pos="100000">
                  <a:srgbClr val="141414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3E2AD81-6884-415E-BD52-F5EDB47F66C5}"/>
              </a:ext>
            </a:extLst>
          </p:cNvPr>
          <p:cNvGrpSpPr/>
          <p:nvPr/>
        </p:nvGrpSpPr>
        <p:grpSpPr>
          <a:xfrm rot="16200000">
            <a:off x="11291661" y="121694"/>
            <a:ext cx="350765" cy="926737"/>
            <a:chOff x="10925275" y="101582"/>
            <a:chExt cx="195884" cy="926737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93A026B7-F09B-407B-8413-4B12B736BA85}"/>
                </a:ext>
              </a:extLst>
            </p:cNvPr>
            <p:cNvSpPr/>
            <p:nvPr/>
          </p:nvSpPr>
          <p:spPr>
            <a:xfrm>
              <a:off x="10925276" y="101582"/>
              <a:ext cx="195883" cy="375954"/>
            </a:xfrm>
            <a:prstGeom prst="roundRect">
              <a:avLst/>
            </a:prstGeom>
            <a:solidFill>
              <a:srgbClr val="CFA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1DC1847C-3F4E-4936-A3B2-44D752B6865B}"/>
                </a:ext>
              </a:extLst>
            </p:cNvPr>
            <p:cNvSpPr/>
            <p:nvPr/>
          </p:nvSpPr>
          <p:spPr>
            <a:xfrm>
              <a:off x="10925275" y="660585"/>
              <a:ext cx="195883" cy="367734"/>
            </a:xfrm>
            <a:prstGeom prst="roundRect">
              <a:avLst/>
            </a:prstGeom>
            <a:solidFill>
              <a:srgbClr val="8964A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pic>
        <p:nvPicPr>
          <p:cNvPr id="13" name="Google Shape;59;p13">
            <a:extLst>
              <a:ext uri="{FF2B5EF4-FFF2-40B4-BE49-F238E27FC236}">
                <a16:creationId xmlns:a16="http://schemas.microsoft.com/office/drawing/2014/main" id="{C494033C-7448-4282-A9F9-0A49D84980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2" y="100802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6;p13">
            <a:extLst>
              <a:ext uri="{FF2B5EF4-FFF2-40B4-BE49-F238E27FC236}">
                <a16:creationId xmlns:a16="http://schemas.microsoft.com/office/drawing/2014/main" id="{B6B791DC-3137-46EA-85E9-999DCA39A9D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1435"/>
          <a:stretch/>
        </p:blipFill>
        <p:spPr>
          <a:xfrm>
            <a:off x="9553629" y="6469768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7;p13">
            <a:extLst>
              <a:ext uri="{FF2B5EF4-FFF2-40B4-BE49-F238E27FC236}">
                <a16:creationId xmlns:a16="http://schemas.microsoft.com/office/drawing/2014/main" id="{47159C8C-408B-41FF-8FD0-95AFF7AB79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1435"/>
          <a:stretch/>
        </p:blipFill>
        <p:spPr>
          <a:xfrm>
            <a:off x="10881814" y="6460243"/>
            <a:ext cx="1230739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9FAF78-FA5F-4AA6-9AF6-3A66DB20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22" y="2081140"/>
            <a:ext cx="8779565" cy="45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2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11_TF11936837_Win32" id="{BCFA44BD-882A-4291-8FC2-6D1C9E1B9B67}" vid="{F29E318F-092D-4E54-A613-2584CFFE73B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www.w3.org/XML/1998/namespace"/>
    <ds:schemaRef ds:uri="http://purl.org/dc/elements/1.1/"/>
    <ds:schemaRef ds:uri="16c05727-aa75-4e4a-9b5f-8a80a1165891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230e9df3-be65-4c73-a93b-d1236ebd677e"/>
    <ds:schemaRef ds:uri="71af3243-3dd4-4a8d-8c0d-dd76da1f02a5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301</TotalTime>
  <Words>242</Words>
  <Application>Microsoft Office PowerPoint</Application>
  <PresentationFormat>Широкоэкранный</PresentationFormat>
  <Paragraphs>61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Arial</vt:lpstr>
      <vt:lpstr>Arial Nova</vt:lpstr>
      <vt:lpstr>Biome</vt:lpstr>
      <vt:lpstr>Biome (Заголовки)</vt:lpstr>
      <vt:lpstr>Calibri</vt:lpstr>
      <vt:lpstr>Calibri Light</vt:lpstr>
      <vt:lpstr>Montserrat</vt:lpstr>
      <vt:lpstr>Montserrat Medium</vt:lpstr>
      <vt:lpstr>Segoe UI</vt:lpstr>
      <vt:lpstr>Times New Roman</vt:lpstr>
      <vt:lpstr>Тема Office</vt:lpstr>
      <vt:lpstr>Devrel Hack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НАУЧНЫЕ</dc:title>
  <dc:creator>Михаил Юрченко</dc:creator>
  <cp:lastModifiedBy>Михаил Юрченко</cp:lastModifiedBy>
  <cp:revision>10</cp:revision>
  <dcterms:created xsi:type="dcterms:W3CDTF">2022-12-10T18:11:08Z</dcterms:created>
  <dcterms:modified xsi:type="dcterms:W3CDTF">2022-12-11T11:08:05Z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